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4880E0-E0F7-4043-B987-BECFC62BAAEB}">
          <p14:sldIdLst>
            <p14:sldId id="256"/>
            <p14:sldId id="257"/>
          </p14:sldIdLst>
        </p14:section>
        <p14:section name="Project Overview" id="{FA22282F-3209-4113-A054-81C51A6F9B19}">
          <p14:sldIdLst>
            <p14:sldId id="258"/>
            <p14:sldId id="259"/>
          </p14:sldIdLst>
        </p14:section>
        <p14:section name="Design Breakdown" id="{40EE5133-7AF1-4BB5-A2F8-CBEA6A7DB106}">
          <p14:sldIdLst>
            <p14:sldId id="260"/>
            <p14:sldId id="261"/>
          </p14:sldIdLst>
        </p14:section>
        <p14:section name="Projected Outcomes" id="{252DAE9B-4C9A-4B82-927A-014645DC8F12}">
          <p14:sldIdLst>
            <p14:sldId id="262"/>
            <p14:sldId id="263"/>
            <p14:sldId id="269"/>
          </p14:sldIdLst>
        </p14:section>
        <p14:section name="Results &amp; Demo" id="{8B085B2D-40F3-4A27-9797-64EEF660B7EF}">
          <p14:sldIdLst>
            <p14:sldId id="265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F46D91-AD5D-735D-5382-DDB22C2F9D5D}" name="Arthur Jun Yi Wang" initials="AW" userId="S::920209495@sfsu.edu::a72b2beb-2930-428c-a28c-a843e0d28d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AF019-E981-A701-2B08-9F6CD60449C8}" v="2" dt="2025-05-22T18:35:16.309"/>
    <p1510:client id="{48E791F2-4D4F-3F82-E026-85AB077896D8}" v="9" dt="2025-05-22T21:22:53.288"/>
    <p1510:client id="{4A13D2AA-E612-33BF-F896-F6F682C9E9C7}" v="6" dt="2025-05-22T23:23:42.489"/>
    <p1510:client id="{8F7F6E25-19D4-7EC5-92EF-D13C9E923742}" v="4" dt="2025-05-22T05:34:30.791"/>
    <p1510:client id="{CD8B67E2-3CBE-4C32-8EA8-6936E4D38B95}" v="3378" dt="2025-05-23T01:52:52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ur Jun Yi Wang" userId="a72b2beb-2930-428c-a28c-a843e0d28da4" providerId="ADAL" clId="{CD8B67E2-3CBE-4C32-8EA8-6936E4D38B95}"/>
    <pc:docChg chg="undo redo custSel addSld delSld modSld sldOrd modMainMaster addSection modSection">
      <pc:chgData name="Arthur Jun Yi Wang" userId="a72b2beb-2930-428c-a28c-a843e0d28da4" providerId="ADAL" clId="{CD8B67E2-3CBE-4C32-8EA8-6936E4D38B95}" dt="2025-05-23T01:52:52.947" v="6287"/>
      <pc:docMkLst>
        <pc:docMk/>
      </pc:docMkLst>
      <pc:sldChg chg="addSp delSp modSp mod modTransition modAnim">
        <pc:chgData name="Arthur Jun Yi Wang" userId="a72b2beb-2930-428c-a28c-a843e0d28da4" providerId="ADAL" clId="{CD8B67E2-3CBE-4C32-8EA8-6936E4D38B95}" dt="2025-05-22T08:46:09.118" v="2760"/>
        <pc:sldMkLst>
          <pc:docMk/>
          <pc:sldMk cId="2783053546" sldId="256"/>
        </pc:sldMkLst>
        <pc:spChg chg="mod">
          <ac:chgData name="Arthur Jun Yi Wang" userId="a72b2beb-2930-428c-a28c-a843e0d28da4" providerId="ADAL" clId="{CD8B67E2-3CBE-4C32-8EA8-6936E4D38B95}" dt="2025-05-22T03:35:22.083" v="1868" actId="14100"/>
          <ac:spMkLst>
            <pc:docMk/>
            <pc:sldMk cId="2783053546" sldId="256"/>
            <ac:spMk id="2" creationId="{51472E98-2BAD-7F4C-0059-09ACAD1D4A13}"/>
          </ac:spMkLst>
        </pc:spChg>
        <pc:spChg chg="mod">
          <ac:chgData name="Arthur Jun Yi Wang" userId="a72b2beb-2930-428c-a28c-a843e0d28da4" providerId="ADAL" clId="{CD8B67E2-3CBE-4C32-8EA8-6936E4D38B95}" dt="2025-05-22T03:35:24.556" v="1869" actId="1076"/>
          <ac:spMkLst>
            <pc:docMk/>
            <pc:sldMk cId="2783053546" sldId="256"/>
            <ac:spMk id="3" creationId="{BB90C13C-2A80-D280-3A26-C9A2F2B33E5C}"/>
          </ac:spMkLst>
        </pc:spChg>
        <pc:spChg chg="add del mod">
          <ac:chgData name="Arthur Jun Yi Wang" userId="a72b2beb-2930-428c-a28c-a843e0d28da4" providerId="ADAL" clId="{CD8B67E2-3CBE-4C32-8EA8-6936E4D38B95}" dt="2025-05-22T08:35:42.616" v="2746" actId="1076"/>
          <ac:spMkLst>
            <pc:docMk/>
            <pc:sldMk cId="2783053546" sldId="256"/>
            <ac:spMk id="4" creationId="{48E6F9F4-D457-EFF6-F7B9-3C09350CFBBE}"/>
          </ac:spMkLst>
        </pc:spChg>
        <pc:spChg chg="mod">
          <ac:chgData name="Arthur Jun Yi Wang" userId="a72b2beb-2930-428c-a28c-a843e0d28da4" providerId="ADAL" clId="{CD8B67E2-3CBE-4C32-8EA8-6936E4D38B95}" dt="2025-05-22T08:45:24.384" v="2754" actId="1076"/>
          <ac:spMkLst>
            <pc:docMk/>
            <pc:sldMk cId="2783053546" sldId="256"/>
            <ac:spMk id="5" creationId="{2F663FCC-9D42-2B9E-8CA3-5F5BDCDDEA4C}"/>
          </ac:spMkLst>
        </pc:spChg>
        <pc:spChg chg="add mod">
          <ac:chgData name="Arthur Jun Yi Wang" userId="a72b2beb-2930-428c-a28c-a843e0d28da4" providerId="ADAL" clId="{CD8B67E2-3CBE-4C32-8EA8-6936E4D38B95}" dt="2025-05-22T08:35:44.679" v="2748" actId="113"/>
          <ac:spMkLst>
            <pc:docMk/>
            <pc:sldMk cId="2783053546" sldId="256"/>
            <ac:spMk id="6" creationId="{C123921B-438B-A40C-3CC2-FE7D55182D36}"/>
          </ac:spMkLst>
        </pc:spChg>
        <pc:picChg chg="add mod ord">
          <ac:chgData name="Arthur Jun Yi Wang" userId="a72b2beb-2930-428c-a28c-a843e0d28da4" providerId="ADAL" clId="{CD8B67E2-3CBE-4C32-8EA8-6936E4D38B95}" dt="2025-05-22T01:37:32.690" v="234" actId="14100"/>
          <ac:picMkLst>
            <pc:docMk/>
            <pc:sldMk cId="2783053546" sldId="256"/>
            <ac:picMk id="7" creationId="{C51CC271-44A4-D3BC-E688-EEF3150E2247}"/>
          </ac:picMkLst>
        </pc:picChg>
        <pc:picChg chg="add mod">
          <ac:chgData name="Arthur Jun Yi Wang" userId="a72b2beb-2930-428c-a28c-a843e0d28da4" providerId="ADAL" clId="{CD8B67E2-3CBE-4C32-8EA8-6936E4D38B95}" dt="2025-05-22T01:30:06.639" v="48" actId="1076"/>
          <ac:picMkLst>
            <pc:docMk/>
            <pc:sldMk cId="2783053546" sldId="256"/>
            <ac:picMk id="10" creationId="{8AAAB5B4-38DB-94D2-B8AF-1701A8764A7B}"/>
          </ac:picMkLst>
        </pc:picChg>
      </pc:sldChg>
      <pc:sldChg chg="addSp delSp modSp add mod modTransition modClrScheme modAnim chgLayout">
        <pc:chgData name="Arthur Jun Yi Wang" userId="a72b2beb-2930-428c-a28c-a843e0d28da4" providerId="ADAL" clId="{CD8B67E2-3CBE-4C32-8EA8-6936E4D38B95}" dt="2025-05-22T08:49:45.697" v="2780"/>
        <pc:sldMkLst>
          <pc:docMk/>
          <pc:sldMk cId="1110061038" sldId="257"/>
        </pc:sldMkLst>
        <pc:spChg chg="mod ord">
          <ac:chgData name="Arthur Jun Yi Wang" userId="a72b2beb-2930-428c-a28c-a843e0d28da4" providerId="ADAL" clId="{CD8B67E2-3CBE-4C32-8EA8-6936E4D38B95}" dt="2025-05-22T01:43:12.865" v="444" actId="14100"/>
          <ac:spMkLst>
            <pc:docMk/>
            <pc:sldMk cId="1110061038" sldId="257"/>
            <ac:spMk id="2" creationId="{B8960485-6748-B4C8-0B81-60DD996A1BF4}"/>
          </ac:spMkLst>
        </pc:spChg>
        <pc:spChg chg="mod ord">
          <ac:chgData name="Arthur Jun Yi Wang" userId="a72b2beb-2930-428c-a28c-a843e0d28da4" providerId="ADAL" clId="{CD8B67E2-3CBE-4C32-8EA8-6936E4D38B95}" dt="2025-05-22T01:43:24.361" v="450" actId="20577"/>
          <ac:spMkLst>
            <pc:docMk/>
            <pc:sldMk cId="1110061038" sldId="257"/>
            <ac:spMk id="3" creationId="{7388F472-600F-2DDA-1C19-BA34EDD21782}"/>
          </ac:spMkLst>
        </pc:spChg>
        <pc:spChg chg="del">
          <ac:chgData name="Arthur Jun Yi Wang" userId="a72b2beb-2930-428c-a28c-a843e0d28da4" providerId="ADAL" clId="{CD8B67E2-3CBE-4C32-8EA8-6936E4D38B95}" dt="2025-05-22T01:35:23.765" v="57" actId="478"/>
          <ac:spMkLst>
            <pc:docMk/>
            <pc:sldMk cId="1110061038" sldId="257"/>
            <ac:spMk id="5" creationId="{3EAEC032-21C2-DC19-19B0-951030B6A7C5}"/>
          </ac:spMkLst>
        </pc:spChg>
        <pc:picChg chg="add mod">
          <ac:chgData name="Arthur Jun Yi Wang" userId="a72b2beb-2930-428c-a28c-a843e0d28da4" providerId="ADAL" clId="{CD8B67E2-3CBE-4C32-8EA8-6936E4D38B95}" dt="2025-05-22T08:20:35.829" v="2625" actId="1076"/>
          <ac:picMkLst>
            <pc:docMk/>
            <pc:sldMk cId="1110061038" sldId="257"/>
            <ac:picMk id="5" creationId="{C0D27ADD-73A2-99A0-9E53-BA71E8B9707E}"/>
          </ac:picMkLst>
        </pc:picChg>
        <pc:picChg chg="mod">
          <ac:chgData name="Arthur Jun Yi Wang" userId="a72b2beb-2930-428c-a28c-a843e0d28da4" providerId="ADAL" clId="{CD8B67E2-3CBE-4C32-8EA8-6936E4D38B95}" dt="2025-05-22T08:16:17.033" v="2619" actId="1076"/>
          <ac:picMkLst>
            <pc:docMk/>
            <pc:sldMk cId="1110061038" sldId="257"/>
            <ac:picMk id="7" creationId="{DE2EFEA5-F1FA-24AE-46D2-C01E65E914C6}"/>
          </ac:picMkLst>
        </pc:picChg>
        <pc:picChg chg="del">
          <ac:chgData name="Arthur Jun Yi Wang" userId="a72b2beb-2930-428c-a28c-a843e0d28da4" providerId="ADAL" clId="{CD8B67E2-3CBE-4C32-8EA8-6936E4D38B95}" dt="2025-05-22T01:34:40.826" v="55" actId="478"/>
          <ac:picMkLst>
            <pc:docMk/>
            <pc:sldMk cId="1110061038" sldId="257"/>
            <ac:picMk id="10" creationId="{BFD09791-C8E6-DAD6-8629-E7427A8126E4}"/>
          </ac:picMkLst>
        </pc:picChg>
      </pc:sldChg>
      <pc:sldChg chg="del">
        <pc:chgData name="Arthur Jun Yi Wang" userId="a72b2beb-2930-428c-a28c-a843e0d28da4" providerId="ADAL" clId="{CD8B67E2-3CBE-4C32-8EA8-6936E4D38B95}" dt="2025-05-22T01:34:15.048" v="50" actId="47"/>
        <pc:sldMkLst>
          <pc:docMk/>
          <pc:sldMk cId="3821134883" sldId="257"/>
        </pc:sldMkLst>
      </pc:sldChg>
      <pc:sldChg chg="new del">
        <pc:chgData name="Arthur Jun Yi Wang" userId="a72b2beb-2930-428c-a28c-a843e0d28da4" providerId="ADAL" clId="{CD8B67E2-3CBE-4C32-8EA8-6936E4D38B95}" dt="2025-05-22T01:34:16.166" v="51" actId="47"/>
        <pc:sldMkLst>
          <pc:docMk/>
          <pc:sldMk cId="621310658" sldId="258"/>
        </pc:sldMkLst>
      </pc:sldChg>
      <pc:sldChg chg="addSp delSp modSp add mod modTransition modClrScheme modAnim chgLayout">
        <pc:chgData name="Arthur Jun Yi Wang" userId="a72b2beb-2930-428c-a28c-a843e0d28da4" providerId="ADAL" clId="{CD8B67E2-3CBE-4C32-8EA8-6936E4D38B95}" dt="2025-05-22T18:59:02.110" v="3592" actId="1076"/>
        <pc:sldMkLst>
          <pc:docMk/>
          <pc:sldMk cId="1208313391" sldId="258"/>
        </pc:sldMkLst>
        <pc:spChg chg="add del mod ord">
          <ac:chgData name="Arthur Jun Yi Wang" userId="a72b2beb-2930-428c-a28c-a843e0d28da4" providerId="ADAL" clId="{CD8B67E2-3CBE-4C32-8EA8-6936E4D38B95}" dt="2025-05-22T01:45:19.678" v="466" actId="14100"/>
          <ac:spMkLst>
            <pc:docMk/>
            <pc:sldMk cId="1208313391" sldId="258"/>
            <ac:spMk id="2" creationId="{16397E6F-66D8-BD87-D904-559CAD5E1843}"/>
          </ac:spMkLst>
        </pc:spChg>
        <pc:spChg chg="del mod ord">
          <ac:chgData name="Arthur Jun Yi Wang" userId="a72b2beb-2930-428c-a28c-a843e0d28da4" providerId="ADAL" clId="{CD8B67E2-3CBE-4C32-8EA8-6936E4D38B95}" dt="2025-05-22T01:43:48.228" v="451" actId="700"/>
          <ac:spMkLst>
            <pc:docMk/>
            <pc:sldMk cId="1208313391" sldId="258"/>
            <ac:spMk id="3" creationId="{DA512C0B-4D4F-EEAE-E50F-82609706C318}"/>
          </ac:spMkLst>
        </pc:spChg>
        <pc:spChg chg="del">
          <ac:chgData name="Arthur Jun Yi Wang" userId="a72b2beb-2930-428c-a28c-a843e0d28da4" providerId="ADAL" clId="{CD8B67E2-3CBE-4C32-8EA8-6936E4D38B95}" dt="2025-05-22T01:40:58.014" v="390" actId="478"/>
          <ac:spMkLst>
            <pc:docMk/>
            <pc:sldMk cId="1208313391" sldId="258"/>
            <ac:spMk id="5" creationId="{E22CF92A-7422-5A6D-1F33-162709AB2E7C}"/>
          </ac:spMkLst>
        </pc:spChg>
        <pc:spChg chg="add del mod">
          <ac:chgData name="Arthur Jun Yi Wang" userId="a72b2beb-2930-428c-a28c-a843e0d28da4" providerId="ADAL" clId="{CD8B67E2-3CBE-4C32-8EA8-6936E4D38B95}" dt="2025-05-22T01:43:08.795" v="442" actId="478"/>
          <ac:spMkLst>
            <pc:docMk/>
            <pc:sldMk cId="1208313391" sldId="258"/>
            <ac:spMk id="6" creationId="{253FFCC2-48EE-ECE4-3896-DB1DF24107B9}"/>
          </ac:spMkLst>
        </pc:spChg>
        <pc:spChg chg="add mod">
          <ac:chgData name="Arthur Jun Yi Wang" userId="a72b2beb-2930-428c-a28c-a843e0d28da4" providerId="ADAL" clId="{CD8B67E2-3CBE-4C32-8EA8-6936E4D38B95}" dt="2025-05-22T01:43:06.594" v="441"/>
          <ac:spMkLst>
            <pc:docMk/>
            <pc:sldMk cId="1208313391" sldId="258"/>
            <ac:spMk id="8" creationId="{505DB954-5265-5CC5-0AF9-83E7E76FCB7C}"/>
          </ac:spMkLst>
        </pc:spChg>
        <pc:spChg chg="add del mod ord">
          <ac:chgData name="Arthur Jun Yi Wang" userId="a72b2beb-2930-428c-a28c-a843e0d28da4" providerId="ADAL" clId="{CD8B67E2-3CBE-4C32-8EA8-6936E4D38B95}" dt="2025-05-22T01:44:05.116" v="456" actId="700"/>
          <ac:spMkLst>
            <pc:docMk/>
            <pc:sldMk cId="1208313391" sldId="258"/>
            <ac:spMk id="9" creationId="{1E646DF0-5C20-F3AE-6C1D-CAD12918C598}"/>
          </ac:spMkLst>
        </pc:spChg>
        <pc:spChg chg="add del mod ord">
          <ac:chgData name="Arthur Jun Yi Wang" userId="a72b2beb-2930-428c-a28c-a843e0d28da4" providerId="ADAL" clId="{CD8B67E2-3CBE-4C32-8EA8-6936E4D38B95}" dt="2025-05-22T01:44:16.432" v="457" actId="700"/>
          <ac:spMkLst>
            <pc:docMk/>
            <pc:sldMk cId="1208313391" sldId="258"/>
            <ac:spMk id="11" creationId="{9254FE08-0CB7-237B-AFAF-C184ACDA76FC}"/>
          </ac:spMkLst>
        </pc:spChg>
        <pc:spChg chg="add del mod ord">
          <ac:chgData name="Arthur Jun Yi Wang" userId="a72b2beb-2930-428c-a28c-a843e0d28da4" providerId="ADAL" clId="{CD8B67E2-3CBE-4C32-8EA8-6936E4D38B95}" dt="2025-05-22T01:44:24.617" v="458" actId="700"/>
          <ac:spMkLst>
            <pc:docMk/>
            <pc:sldMk cId="1208313391" sldId="258"/>
            <ac:spMk id="12" creationId="{F1EE849D-F0BC-37B7-D378-249C1D8D8BC2}"/>
          </ac:spMkLst>
        </pc:spChg>
        <pc:spChg chg="add del mod ord">
          <ac:chgData name="Arthur Jun Yi Wang" userId="a72b2beb-2930-428c-a28c-a843e0d28da4" providerId="ADAL" clId="{CD8B67E2-3CBE-4C32-8EA8-6936E4D38B95}" dt="2025-05-22T02:46:46.006" v="1329" actId="931"/>
          <ac:spMkLst>
            <pc:docMk/>
            <pc:sldMk cId="1208313391" sldId="258"/>
            <ac:spMk id="13" creationId="{9039FB4A-262D-7458-999D-04AA800725F1}"/>
          </ac:spMkLst>
        </pc:spChg>
        <pc:spChg chg="add mod ord">
          <ac:chgData name="Arthur Jun Yi Wang" userId="a72b2beb-2930-428c-a28c-a843e0d28da4" providerId="ADAL" clId="{CD8B67E2-3CBE-4C32-8EA8-6936E4D38B95}" dt="2025-05-22T18:59:02.110" v="3592" actId="1076"/>
          <ac:spMkLst>
            <pc:docMk/>
            <pc:sldMk cId="1208313391" sldId="258"/>
            <ac:spMk id="14" creationId="{F6C7A23D-ED85-9F79-4DE0-2E1097E224DA}"/>
          </ac:spMkLst>
        </pc:spChg>
        <pc:spChg chg="add mod">
          <ac:chgData name="Arthur Jun Yi Wang" userId="a72b2beb-2930-428c-a28c-a843e0d28da4" providerId="ADAL" clId="{CD8B67E2-3CBE-4C32-8EA8-6936E4D38B95}" dt="2025-05-22T01:48:59.012" v="534" actId="20577"/>
          <ac:spMkLst>
            <pc:docMk/>
            <pc:sldMk cId="1208313391" sldId="258"/>
            <ac:spMk id="15" creationId="{5E89BCFE-7DDE-FF83-87F7-E41016D4CF0F}"/>
          </ac:spMkLst>
        </pc:spChg>
        <pc:picChg chg="mod">
          <ac:chgData name="Arthur Jun Yi Wang" userId="a72b2beb-2930-428c-a28c-a843e0d28da4" providerId="ADAL" clId="{CD8B67E2-3CBE-4C32-8EA8-6936E4D38B95}" dt="2025-05-22T01:45:41.191" v="469" actId="14100"/>
          <ac:picMkLst>
            <pc:docMk/>
            <pc:sldMk cId="1208313391" sldId="258"/>
            <ac:picMk id="7" creationId="{79761CC4-3542-73FA-BCD3-2AB78CFB32EA}"/>
          </ac:picMkLst>
        </pc:picChg>
        <pc:picChg chg="del">
          <ac:chgData name="Arthur Jun Yi Wang" userId="a72b2beb-2930-428c-a28c-a843e0d28da4" providerId="ADAL" clId="{CD8B67E2-3CBE-4C32-8EA8-6936E4D38B95}" dt="2025-05-22T01:34:33.341" v="54" actId="478"/>
          <ac:picMkLst>
            <pc:docMk/>
            <pc:sldMk cId="1208313391" sldId="258"/>
            <ac:picMk id="10" creationId="{B087049A-CC3A-9472-4E2F-A6D499AD0DD5}"/>
          </ac:picMkLst>
        </pc:picChg>
        <pc:picChg chg="add mod">
          <ac:chgData name="Arthur Jun Yi Wang" userId="a72b2beb-2930-428c-a28c-a843e0d28da4" providerId="ADAL" clId="{CD8B67E2-3CBE-4C32-8EA8-6936E4D38B95}" dt="2025-05-22T02:46:46.006" v="1329" actId="931"/>
          <ac:picMkLst>
            <pc:docMk/>
            <pc:sldMk cId="1208313391" sldId="258"/>
            <ac:picMk id="17" creationId="{E5693286-3B6D-3AF9-D654-6316E6AA703F}"/>
          </ac:picMkLst>
        </pc:picChg>
      </pc:sldChg>
      <pc:sldChg chg="addSp delSp modSp add mod modTransition modAnim">
        <pc:chgData name="Arthur Jun Yi Wang" userId="a72b2beb-2930-428c-a28c-a843e0d28da4" providerId="ADAL" clId="{CD8B67E2-3CBE-4C32-8EA8-6936E4D38B95}" dt="2025-05-22T08:53:26.090" v="2798"/>
        <pc:sldMkLst>
          <pc:docMk/>
          <pc:sldMk cId="3914801767" sldId="259"/>
        </pc:sldMkLst>
        <pc:spChg chg="add del mod">
          <ac:chgData name="Arthur Jun Yi Wang" userId="a72b2beb-2930-428c-a28c-a843e0d28da4" providerId="ADAL" clId="{CD8B67E2-3CBE-4C32-8EA8-6936E4D38B95}" dt="2025-05-22T08:30:42.007" v="2629"/>
          <ac:spMkLst>
            <pc:docMk/>
            <pc:sldMk cId="3914801767" sldId="259"/>
            <ac:spMk id="3" creationId="{F1E46091-7E94-6D96-A674-28675B8CDC04}"/>
          </ac:spMkLst>
        </pc:spChg>
        <pc:spChg chg="add mod">
          <ac:chgData name="Arthur Jun Yi Wang" userId="a72b2beb-2930-428c-a28c-a843e0d28da4" providerId="ADAL" clId="{CD8B67E2-3CBE-4C32-8EA8-6936E4D38B95}" dt="2025-05-22T07:43:57.183" v="2612" actId="403"/>
          <ac:spMkLst>
            <pc:docMk/>
            <pc:sldMk cId="3914801767" sldId="259"/>
            <ac:spMk id="10" creationId="{5AEC0671-51D6-5FEE-3B28-9BAF355C1479}"/>
          </ac:spMkLst>
        </pc:spChg>
        <pc:spChg chg="del">
          <ac:chgData name="Arthur Jun Yi Wang" userId="a72b2beb-2930-428c-a28c-a843e0d28da4" providerId="ADAL" clId="{CD8B67E2-3CBE-4C32-8EA8-6936E4D38B95}" dt="2025-05-22T02:53:46.016" v="1528" actId="931"/>
          <ac:spMkLst>
            <pc:docMk/>
            <pc:sldMk cId="3914801767" sldId="259"/>
            <ac:spMk id="13" creationId="{F6776813-F491-93DA-2449-4CFC15342308}"/>
          </ac:spMkLst>
        </pc:spChg>
        <pc:spChg chg="add del">
          <ac:chgData name="Arthur Jun Yi Wang" userId="a72b2beb-2930-428c-a28c-a843e0d28da4" providerId="ADAL" clId="{CD8B67E2-3CBE-4C32-8EA8-6936E4D38B95}" dt="2025-05-22T02:54:37.812" v="1541"/>
          <ac:spMkLst>
            <pc:docMk/>
            <pc:sldMk cId="3914801767" sldId="259"/>
            <ac:spMk id="14" creationId="{7EB7A03B-64EF-FCC6-DCFD-4ED0108A6C5E}"/>
          </ac:spMkLst>
        </pc:spChg>
        <pc:spChg chg="mod">
          <ac:chgData name="Arthur Jun Yi Wang" userId="a72b2beb-2930-428c-a28c-a843e0d28da4" providerId="ADAL" clId="{CD8B67E2-3CBE-4C32-8EA8-6936E4D38B95}" dt="2025-05-22T01:50:16.488" v="602" actId="20577"/>
          <ac:spMkLst>
            <pc:docMk/>
            <pc:sldMk cId="3914801767" sldId="259"/>
            <ac:spMk id="15" creationId="{DBD8D5EE-2496-2F54-DD6D-4A5E2EB9287B}"/>
          </ac:spMkLst>
        </pc:spChg>
        <pc:picChg chg="add mod">
          <ac:chgData name="Arthur Jun Yi Wang" userId="a72b2beb-2930-428c-a28c-a843e0d28da4" providerId="ADAL" clId="{CD8B67E2-3CBE-4C32-8EA8-6936E4D38B95}" dt="2025-05-22T02:54:07.352" v="1535" actId="1076"/>
          <ac:picMkLst>
            <pc:docMk/>
            <pc:sldMk cId="3914801767" sldId="259"/>
            <ac:picMk id="4" creationId="{8251A4C0-6347-D405-3E3F-92BD36C95168}"/>
          </ac:picMkLst>
        </pc:picChg>
        <pc:picChg chg="add mod">
          <ac:chgData name="Arthur Jun Yi Wang" userId="a72b2beb-2930-428c-a28c-a843e0d28da4" providerId="ADAL" clId="{CD8B67E2-3CBE-4C32-8EA8-6936E4D38B95}" dt="2025-05-22T02:54:28.065" v="1540"/>
          <ac:picMkLst>
            <pc:docMk/>
            <pc:sldMk cId="3914801767" sldId="259"/>
            <ac:picMk id="6" creationId="{870B772C-98E9-E428-F12D-01DECB9A57C8}"/>
          </ac:picMkLst>
        </pc:picChg>
        <pc:picChg chg="add mod">
          <ac:chgData name="Arthur Jun Yi Wang" userId="a72b2beb-2930-428c-a28c-a843e0d28da4" providerId="ADAL" clId="{CD8B67E2-3CBE-4C32-8EA8-6936E4D38B95}" dt="2025-05-22T02:54:55.915" v="1547" actId="1076"/>
          <ac:picMkLst>
            <pc:docMk/>
            <pc:sldMk cId="3914801767" sldId="259"/>
            <ac:picMk id="9" creationId="{6B49B5AA-1FFB-AB3A-6B8B-F8CFEEA71262}"/>
          </ac:picMkLst>
        </pc:picChg>
      </pc:sldChg>
      <pc:sldChg chg="addSp delSp modSp add mod modTransition modClrScheme modAnim chgLayout">
        <pc:chgData name="Arthur Jun Yi Wang" userId="a72b2beb-2930-428c-a28c-a843e0d28da4" providerId="ADAL" clId="{CD8B67E2-3CBE-4C32-8EA8-6936E4D38B95}" dt="2025-05-22T08:55:02.498" v="2804"/>
        <pc:sldMkLst>
          <pc:docMk/>
          <pc:sldMk cId="2788103400" sldId="260"/>
        </pc:sldMkLst>
        <pc:spChg chg="mod ord">
          <ac:chgData name="Arthur Jun Yi Wang" userId="a72b2beb-2930-428c-a28c-a843e0d28da4" providerId="ADAL" clId="{CD8B67E2-3CBE-4C32-8EA8-6936E4D38B95}" dt="2025-05-22T03:33:27.047" v="1860" actId="1076"/>
          <ac:spMkLst>
            <pc:docMk/>
            <pc:sldMk cId="2788103400" sldId="260"/>
            <ac:spMk id="2" creationId="{E0E4CE99-2A32-A5F6-AE7E-146F1DA58476}"/>
          </ac:spMkLst>
        </pc:spChg>
        <pc:spChg chg="del">
          <ac:chgData name="Arthur Jun Yi Wang" userId="a72b2beb-2930-428c-a28c-a843e0d28da4" providerId="ADAL" clId="{CD8B67E2-3CBE-4C32-8EA8-6936E4D38B95}" dt="2025-05-22T03:32:57.553" v="1854" actId="931"/>
          <ac:spMkLst>
            <pc:docMk/>
            <pc:sldMk cId="2788103400" sldId="260"/>
            <ac:spMk id="13" creationId="{6498EAE7-F8B8-CDFD-0D6A-EBE4157F6E69}"/>
          </ac:spMkLst>
        </pc:spChg>
        <pc:spChg chg="del">
          <ac:chgData name="Arthur Jun Yi Wang" userId="a72b2beb-2930-428c-a28c-a843e0d28da4" providerId="ADAL" clId="{CD8B67E2-3CBE-4C32-8EA8-6936E4D38B95}" dt="2025-05-22T03:33:08.572" v="1857" actId="700"/>
          <ac:spMkLst>
            <pc:docMk/>
            <pc:sldMk cId="2788103400" sldId="260"/>
            <ac:spMk id="14" creationId="{425C11C1-D767-8711-4824-2B951D36C019}"/>
          </ac:spMkLst>
        </pc:spChg>
        <pc:spChg chg="mod">
          <ac:chgData name="Arthur Jun Yi Wang" userId="a72b2beb-2930-428c-a28c-a843e0d28da4" providerId="ADAL" clId="{CD8B67E2-3CBE-4C32-8EA8-6936E4D38B95}" dt="2025-05-22T03:43:05.442" v="2056" actId="20577"/>
          <ac:spMkLst>
            <pc:docMk/>
            <pc:sldMk cId="2788103400" sldId="260"/>
            <ac:spMk id="15" creationId="{DCDFC450-9D42-EED8-48A5-513BCCD2582F}"/>
          </ac:spMkLst>
        </pc:spChg>
        <pc:picChg chg="add mod ord">
          <ac:chgData name="Arthur Jun Yi Wang" userId="a72b2beb-2930-428c-a28c-a843e0d28da4" providerId="ADAL" clId="{CD8B67E2-3CBE-4C32-8EA8-6936E4D38B95}" dt="2025-05-22T03:33:42.264" v="1864" actId="14100"/>
          <ac:picMkLst>
            <pc:docMk/>
            <pc:sldMk cId="2788103400" sldId="260"/>
            <ac:picMk id="4" creationId="{9F21501D-A2CA-D2C1-C994-E9DFFF139B7D}"/>
          </ac:picMkLst>
        </pc:picChg>
      </pc:sldChg>
      <pc:sldChg chg="addSp delSp modSp add mod modTransition modAnim">
        <pc:chgData name="Arthur Jun Yi Wang" userId="a72b2beb-2930-428c-a28c-a843e0d28da4" providerId="ADAL" clId="{CD8B67E2-3CBE-4C32-8EA8-6936E4D38B95}" dt="2025-05-22T19:12:14.360" v="3593" actId="1035"/>
        <pc:sldMkLst>
          <pc:docMk/>
          <pc:sldMk cId="1519497874" sldId="261"/>
        </pc:sldMkLst>
        <pc:spChg chg="del">
          <ac:chgData name="Arthur Jun Yi Wang" userId="a72b2beb-2930-428c-a28c-a843e0d28da4" providerId="ADAL" clId="{CD8B67E2-3CBE-4C32-8EA8-6936E4D38B95}" dt="2025-05-22T06:00:40.637" v="2310" actId="478"/>
          <ac:spMkLst>
            <pc:docMk/>
            <pc:sldMk cId="1519497874" sldId="261"/>
            <ac:spMk id="13" creationId="{F5768BD7-7C56-DF2C-CF91-3EC692306155}"/>
          </ac:spMkLst>
        </pc:spChg>
        <pc:spChg chg="mod">
          <ac:chgData name="Arthur Jun Yi Wang" userId="a72b2beb-2930-428c-a28c-a843e0d28da4" providerId="ADAL" clId="{CD8B67E2-3CBE-4C32-8EA8-6936E4D38B95}" dt="2025-05-22T06:21:46.188" v="2328" actId="20577"/>
          <ac:spMkLst>
            <pc:docMk/>
            <pc:sldMk cId="1519497874" sldId="261"/>
            <ac:spMk id="14" creationId="{513FF078-7B81-DA67-26C6-461CE9146ECD}"/>
          </ac:spMkLst>
        </pc:spChg>
        <pc:spChg chg="mod">
          <ac:chgData name="Arthur Jun Yi Wang" userId="a72b2beb-2930-428c-a28c-a843e0d28da4" providerId="ADAL" clId="{CD8B67E2-3CBE-4C32-8EA8-6936E4D38B95}" dt="2025-05-22T05:39:15.470" v="2228" actId="20577"/>
          <ac:spMkLst>
            <pc:docMk/>
            <pc:sldMk cId="1519497874" sldId="261"/>
            <ac:spMk id="15" creationId="{3F329084-2456-68F1-6E10-74C0F4E6B345}"/>
          </ac:spMkLst>
        </pc:spChg>
        <pc:picChg chg="add mod">
          <ac:chgData name="Arthur Jun Yi Wang" userId="a72b2beb-2930-428c-a28c-a843e0d28da4" providerId="ADAL" clId="{CD8B67E2-3CBE-4C32-8EA8-6936E4D38B95}" dt="2025-05-22T06:19:38.480" v="2311"/>
          <ac:picMkLst>
            <pc:docMk/>
            <pc:sldMk cId="1519497874" sldId="261"/>
            <ac:picMk id="3" creationId="{A33BCDB7-2C3C-B1C2-1081-AA1CE3E4ECD4}"/>
          </ac:picMkLst>
        </pc:picChg>
        <pc:picChg chg="add del mod">
          <ac:chgData name="Arthur Jun Yi Wang" userId="a72b2beb-2930-428c-a28c-a843e0d28da4" providerId="ADAL" clId="{CD8B67E2-3CBE-4C32-8EA8-6936E4D38B95}" dt="2025-05-22T07:09:34.812" v="2345" actId="478"/>
          <ac:picMkLst>
            <pc:docMk/>
            <pc:sldMk cId="1519497874" sldId="261"/>
            <ac:picMk id="5" creationId="{41434A9B-7234-8521-17CD-C81DA3365B74}"/>
          </ac:picMkLst>
        </pc:picChg>
        <pc:picChg chg="mod">
          <ac:chgData name="Arthur Jun Yi Wang" userId="a72b2beb-2930-428c-a28c-a843e0d28da4" providerId="ADAL" clId="{CD8B67E2-3CBE-4C32-8EA8-6936E4D38B95}" dt="2025-05-22T19:12:14.360" v="3593" actId="1035"/>
          <ac:picMkLst>
            <pc:docMk/>
            <pc:sldMk cId="1519497874" sldId="261"/>
            <ac:picMk id="7" creationId="{7A7F1A55-8F0F-61F2-14D3-F9B71A57C50F}"/>
          </ac:picMkLst>
        </pc:picChg>
        <pc:picChg chg="add del mod">
          <ac:chgData name="Arthur Jun Yi Wang" userId="a72b2beb-2930-428c-a28c-a843e0d28da4" providerId="ADAL" clId="{CD8B67E2-3CBE-4C32-8EA8-6936E4D38B95}" dt="2025-05-22T06:23:33.426" v="2332" actId="478"/>
          <ac:picMkLst>
            <pc:docMk/>
            <pc:sldMk cId="1519497874" sldId="261"/>
            <ac:picMk id="8" creationId="{9BE1FEAC-EEC4-DEFA-9D12-60014A5FDA05}"/>
          </ac:picMkLst>
        </pc:picChg>
        <pc:picChg chg="add mod">
          <ac:chgData name="Arthur Jun Yi Wang" userId="a72b2beb-2930-428c-a28c-a843e0d28da4" providerId="ADAL" clId="{CD8B67E2-3CBE-4C32-8EA8-6936E4D38B95}" dt="2025-05-22T06:26:40.339" v="2338" actId="1076"/>
          <ac:picMkLst>
            <pc:docMk/>
            <pc:sldMk cId="1519497874" sldId="261"/>
            <ac:picMk id="10" creationId="{B8168CEE-A278-9084-EC55-1B423EA4B537}"/>
          </ac:picMkLst>
        </pc:picChg>
        <pc:picChg chg="add mod">
          <ac:chgData name="Arthur Jun Yi Wang" userId="a72b2beb-2930-428c-a28c-a843e0d28da4" providerId="ADAL" clId="{CD8B67E2-3CBE-4C32-8EA8-6936E4D38B95}" dt="2025-05-22T06:59:55.964" v="2344" actId="1076"/>
          <ac:picMkLst>
            <pc:docMk/>
            <pc:sldMk cId="1519497874" sldId="261"/>
            <ac:picMk id="12" creationId="{F4BB10A0-7DF5-8238-EC2A-850E4FDA8F89}"/>
          </ac:picMkLst>
        </pc:picChg>
        <pc:picChg chg="add mod">
          <ac:chgData name="Arthur Jun Yi Wang" userId="a72b2beb-2930-428c-a28c-a843e0d28da4" providerId="ADAL" clId="{CD8B67E2-3CBE-4C32-8EA8-6936E4D38B95}" dt="2025-05-22T07:09:45.910" v="2350" actId="14100"/>
          <ac:picMkLst>
            <pc:docMk/>
            <pc:sldMk cId="1519497874" sldId="261"/>
            <ac:picMk id="17" creationId="{EC761C7A-D039-4FF3-EABE-1986F1EFFE2D}"/>
          </ac:picMkLst>
        </pc:picChg>
      </pc:sldChg>
      <pc:sldChg chg="addSp delSp modSp add del mod modTransition modAnim">
        <pc:chgData name="Arthur Jun Yi Wang" userId="a72b2beb-2930-428c-a28c-a843e0d28da4" providerId="ADAL" clId="{CD8B67E2-3CBE-4C32-8EA8-6936E4D38B95}" dt="2025-05-22T18:20:13.743" v="3386"/>
        <pc:sldMkLst>
          <pc:docMk/>
          <pc:sldMk cId="3911818181" sldId="262"/>
        </pc:sldMkLst>
        <pc:spChg chg="mod">
          <ac:chgData name="Arthur Jun Yi Wang" userId="a72b2beb-2930-428c-a28c-a843e0d28da4" providerId="ADAL" clId="{CD8B67E2-3CBE-4C32-8EA8-6936E4D38B95}" dt="2025-05-22T01:52:33.207" v="684" actId="20577"/>
          <ac:spMkLst>
            <pc:docMk/>
            <pc:sldMk cId="3911818181" sldId="262"/>
            <ac:spMk id="2" creationId="{EF3A7900-1256-FCB5-472E-F825A089A577}"/>
          </ac:spMkLst>
        </pc:spChg>
        <pc:spChg chg="del">
          <ac:chgData name="Arthur Jun Yi Wang" userId="a72b2beb-2930-428c-a28c-a843e0d28da4" providerId="ADAL" clId="{CD8B67E2-3CBE-4C32-8EA8-6936E4D38B95}" dt="2025-05-22T09:02:23.278" v="2827" actId="931"/>
          <ac:spMkLst>
            <pc:docMk/>
            <pc:sldMk cId="3911818181" sldId="262"/>
            <ac:spMk id="13" creationId="{BF32BEF0-357D-1C93-269E-20DFD570597A}"/>
          </ac:spMkLst>
        </pc:spChg>
        <pc:spChg chg="mod">
          <ac:chgData name="Arthur Jun Yi Wang" userId="a72b2beb-2930-428c-a28c-a843e0d28da4" providerId="ADAL" clId="{CD8B67E2-3CBE-4C32-8EA8-6936E4D38B95}" dt="2025-05-22T18:15:54.885" v="3377" actId="403"/>
          <ac:spMkLst>
            <pc:docMk/>
            <pc:sldMk cId="3911818181" sldId="262"/>
            <ac:spMk id="14" creationId="{44F7202A-B880-6CCA-1B00-ACB784D04A27}"/>
          </ac:spMkLst>
        </pc:spChg>
        <pc:spChg chg="mod">
          <ac:chgData name="Arthur Jun Yi Wang" userId="a72b2beb-2930-428c-a28c-a843e0d28da4" providerId="ADAL" clId="{CD8B67E2-3CBE-4C32-8EA8-6936E4D38B95}" dt="2025-05-22T18:07:50.815" v="2974" actId="20577"/>
          <ac:spMkLst>
            <pc:docMk/>
            <pc:sldMk cId="3911818181" sldId="262"/>
            <ac:spMk id="15" creationId="{EEADB83A-E66E-7D24-1F0C-B2296140743C}"/>
          </ac:spMkLst>
        </pc:spChg>
        <pc:picChg chg="add mod">
          <ac:chgData name="Arthur Jun Yi Wang" userId="a72b2beb-2930-428c-a28c-a843e0d28da4" providerId="ADAL" clId="{CD8B67E2-3CBE-4C32-8EA8-6936E4D38B95}" dt="2025-05-22T09:02:24.842" v="2828" actId="27614"/>
          <ac:picMkLst>
            <pc:docMk/>
            <pc:sldMk cId="3911818181" sldId="262"/>
            <ac:picMk id="4" creationId="{01318547-9932-3C4B-4916-A8FA87CFEBBD}"/>
          </ac:picMkLst>
        </pc:picChg>
        <pc:picChg chg="mod">
          <ac:chgData name="Arthur Jun Yi Wang" userId="a72b2beb-2930-428c-a28c-a843e0d28da4" providerId="ADAL" clId="{CD8B67E2-3CBE-4C32-8EA8-6936E4D38B95}" dt="2025-05-22T09:02:24.844" v="2829" actId="962"/>
          <ac:picMkLst>
            <pc:docMk/>
            <pc:sldMk cId="3911818181" sldId="262"/>
            <ac:picMk id="7" creationId="{452A8125-5DF1-3FAE-DDAD-D4DA9E4588E1}"/>
          </ac:picMkLst>
        </pc:picChg>
      </pc:sldChg>
      <pc:sldChg chg="addSp delSp modSp add mod modTransition modAnim">
        <pc:chgData name="Arthur Jun Yi Wang" userId="a72b2beb-2930-428c-a28c-a843e0d28da4" providerId="ADAL" clId="{CD8B67E2-3CBE-4C32-8EA8-6936E4D38B95}" dt="2025-05-22T18:21:55.464" v="3388"/>
        <pc:sldMkLst>
          <pc:docMk/>
          <pc:sldMk cId="2894748315" sldId="263"/>
        </pc:sldMkLst>
        <pc:spChg chg="del">
          <ac:chgData name="Arthur Jun Yi Wang" userId="a72b2beb-2930-428c-a28c-a843e0d28da4" providerId="ADAL" clId="{CD8B67E2-3CBE-4C32-8EA8-6936E4D38B95}" dt="2025-05-22T17:59:07.478" v="2865" actId="478"/>
          <ac:spMkLst>
            <pc:docMk/>
            <pc:sldMk cId="2894748315" sldId="263"/>
            <ac:spMk id="13" creationId="{81F00E57-4819-4B44-92A0-2562C12DCD7D}"/>
          </ac:spMkLst>
        </pc:spChg>
        <pc:spChg chg="mod">
          <ac:chgData name="Arthur Jun Yi Wang" userId="a72b2beb-2930-428c-a28c-a843e0d28da4" providerId="ADAL" clId="{CD8B67E2-3CBE-4C32-8EA8-6936E4D38B95}" dt="2025-05-22T18:17:39.607" v="3378" actId="403"/>
          <ac:spMkLst>
            <pc:docMk/>
            <pc:sldMk cId="2894748315" sldId="263"/>
            <ac:spMk id="14" creationId="{AFD94709-403C-0459-74AD-022802E8C55A}"/>
          </ac:spMkLst>
        </pc:spChg>
        <pc:spChg chg="mod">
          <ac:chgData name="Arthur Jun Yi Wang" userId="a72b2beb-2930-428c-a28c-a843e0d28da4" providerId="ADAL" clId="{CD8B67E2-3CBE-4C32-8EA8-6936E4D38B95}" dt="2025-05-22T07:10:54.621" v="2385" actId="20577"/>
          <ac:spMkLst>
            <pc:docMk/>
            <pc:sldMk cId="2894748315" sldId="263"/>
            <ac:spMk id="15" creationId="{60F1882C-4D21-23A2-634E-77E668FDBFB4}"/>
          </ac:spMkLst>
        </pc:spChg>
        <pc:graphicFrameChg chg="add mod">
          <ac:chgData name="Arthur Jun Yi Wang" userId="a72b2beb-2930-428c-a28c-a843e0d28da4" providerId="ADAL" clId="{CD8B67E2-3CBE-4C32-8EA8-6936E4D38B95}" dt="2025-05-22T18:02:17.088" v="2874"/>
          <ac:graphicFrameMkLst>
            <pc:docMk/>
            <pc:sldMk cId="2894748315" sldId="263"/>
            <ac:graphicFrameMk id="5" creationId="{6B006DE8-9F29-0458-5756-8BC9AA499676}"/>
          </ac:graphicFrameMkLst>
        </pc:graphicFrameChg>
        <pc:picChg chg="add del mod">
          <ac:chgData name="Arthur Jun Yi Wang" userId="a72b2beb-2930-428c-a28c-a843e0d28da4" providerId="ADAL" clId="{CD8B67E2-3CBE-4C32-8EA8-6936E4D38B95}" dt="2025-05-22T18:03:25.135" v="2876" actId="478"/>
          <ac:picMkLst>
            <pc:docMk/>
            <pc:sldMk cId="2894748315" sldId="263"/>
            <ac:picMk id="4" creationId="{745D6ECE-161A-6B84-1F4F-E826D2FC8825}"/>
          </ac:picMkLst>
        </pc:picChg>
        <pc:picChg chg="mod">
          <ac:chgData name="Arthur Jun Yi Wang" userId="a72b2beb-2930-428c-a28c-a843e0d28da4" providerId="ADAL" clId="{CD8B67E2-3CBE-4C32-8EA8-6936E4D38B95}" dt="2025-05-22T18:03:28.958" v="2878" actId="1076"/>
          <ac:picMkLst>
            <pc:docMk/>
            <pc:sldMk cId="2894748315" sldId="263"/>
            <ac:picMk id="7" creationId="{E0EDD42D-B26B-083A-80C2-26451FB2D7D6}"/>
          </ac:picMkLst>
        </pc:picChg>
        <pc:picChg chg="add mod">
          <ac:chgData name="Arthur Jun Yi Wang" userId="a72b2beb-2930-428c-a28c-a843e0d28da4" providerId="ADAL" clId="{CD8B67E2-3CBE-4C32-8EA8-6936E4D38B95}" dt="2025-05-22T18:03:37.317" v="2881" actId="1076"/>
          <ac:picMkLst>
            <pc:docMk/>
            <pc:sldMk cId="2894748315" sldId="263"/>
            <ac:picMk id="8" creationId="{EBC3D56D-88E6-1C48-B242-634443CAC0D7}"/>
          </ac:picMkLst>
        </pc:picChg>
      </pc:sldChg>
      <pc:sldChg chg="modSp add del mod modTransition">
        <pc:chgData name="Arthur Jun Yi Wang" userId="a72b2beb-2930-428c-a28c-a843e0d28da4" providerId="ADAL" clId="{CD8B67E2-3CBE-4C32-8EA8-6936E4D38B95}" dt="2025-05-22T07:53:57.501" v="2617" actId="2696"/>
        <pc:sldMkLst>
          <pc:docMk/>
          <pc:sldMk cId="3524123852" sldId="264"/>
        </pc:sldMkLst>
        <pc:spChg chg="mod">
          <ac:chgData name="Arthur Jun Yi Wang" userId="a72b2beb-2930-428c-a28c-a843e0d28da4" providerId="ADAL" clId="{CD8B67E2-3CBE-4C32-8EA8-6936E4D38B95}" dt="2025-05-22T07:49:51.952" v="2614" actId="12"/>
          <ac:spMkLst>
            <pc:docMk/>
            <pc:sldMk cId="3524123852" sldId="264"/>
            <ac:spMk id="14" creationId="{77278028-D978-229C-5E1D-BBCF1255F886}"/>
          </ac:spMkLst>
        </pc:spChg>
        <pc:spChg chg="mod">
          <ac:chgData name="Arthur Jun Yi Wang" userId="a72b2beb-2930-428c-a28c-a843e0d28da4" providerId="ADAL" clId="{CD8B67E2-3CBE-4C32-8EA8-6936E4D38B95}" dt="2025-05-22T01:55:00.934" v="764" actId="20577"/>
          <ac:spMkLst>
            <pc:docMk/>
            <pc:sldMk cId="3524123852" sldId="264"/>
            <ac:spMk id="15" creationId="{2CA21CE3-03EE-177D-8611-62E10878DE21}"/>
          </ac:spMkLst>
        </pc:spChg>
      </pc:sldChg>
      <pc:sldChg chg="addSp delSp modSp add mod modTransition delAnim modAnim">
        <pc:chgData name="Arthur Jun Yi Wang" userId="a72b2beb-2930-428c-a28c-a843e0d28da4" providerId="ADAL" clId="{CD8B67E2-3CBE-4C32-8EA8-6936E4D38B95}" dt="2025-05-22T21:23:42.255" v="6276"/>
        <pc:sldMkLst>
          <pc:docMk/>
          <pc:sldMk cId="3277599257" sldId="265"/>
        </pc:sldMkLst>
        <pc:spChg chg="mod">
          <ac:chgData name="Arthur Jun Yi Wang" userId="a72b2beb-2930-428c-a28c-a843e0d28da4" providerId="ADAL" clId="{CD8B67E2-3CBE-4C32-8EA8-6936E4D38B95}" dt="2025-05-22T18:25:47.537" v="3408" actId="14100"/>
          <ac:spMkLst>
            <pc:docMk/>
            <pc:sldMk cId="3277599257" sldId="265"/>
            <ac:spMk id="2" creationId="{6FA6B7CD-81B0-7610-891E-5B6EE5E7FD76}"/>
          </ac:spMkLst>
        </pc:spChg>
        <pc:spChg chg="add del mod">
          <ac:chgData name="Arthur Jun Yi Wang" userId="a72b2beb-2930-428c-a28c-a843e0d28da4" providerId="ADAL" clId="{CD8B67E2-3CBE-4C32-8EA8-6936E4D38B95}" dt="2025-05-22T20:58:59.897" v="4601" actId="478"/>
          <ac:spMkLst>
            <pc:docMk/>
            <pc:sldMk cId="3277599257" sldId="265"/>
            <ac:spMk id="3" creationId="{C166DD9E-E07C-8C6B-29B2-EEDF47FA9944}"/>
          </ac:spMkLst>
        </pc:spChg>
        <pc:spChg chg="add mod">
          <ac:chgData name="Arthur Jun Yi Wang" userId="a72b2beb-2930-428c-a28c-a843e0d28da4" providerId="ADAL" clId="{CD8B67E2-3CBE-4C32-8EA8-6936E4D38B95}" dt="2025-05-22T21:11:46.593" v="5233" actId="20577"/>
          <ac:spMkLst>
            <pc:docMk/>
            <pc:sldMk cId="3277599257" sldId="265"/>
            <ac:spMk id="4" creationId="{D2D6FE28-0830-B521-5010-1A3AAC819D9F}"/>
          </ac:spMkLst>
        </pc:spChg>
        <pc:spChg chg="del">
          <ac:chgData name="Arthur Jun Yi Wang" userId="a72b2beb-2930-428c-a28c-a843e0d28da4" providerId="ADAL" clId="{CD8B67E2-3CBE-4C32-8EA8-6936E4D38B95}" dt="2025-05-22T18:24:54.447" v="3390"/>
          <ac:spMkLst>
            <pc:docMk/>
            <pc:sldMk cId="3277599257" sldId="265"/>
            <ac:spMk id="13" creationId="{6FAC9C0E-5FF0-989E-4571-4516431A15D8}"/>
          </ac:spMkLst>
        </pc:spChg>
        <pc:spChg chg="mod">
          <ac:chgData name="Arthur Jun Yi Wang" userId="a72b2beb-2930-428c-a28c-a843e0d28da4" providerId="ADAL" clId="{CD8B67E2-3CBE-4C32-8EA8-6936E4D38B95}" dt="2025-05-22T21:07:45.727" v="4905" actId="20577"/>
          <ac:spMkLst>
            <pc:docMk/>
            <pc:sldMk cId="3277599257" sldId="265"/>
            <ac:spMk id="14" creationId="{CB742E9A-9357-9911-F192-E7E3BA00B8CB}"/>
          </ac:spMkLst>
        </pc:spChg>
        <pc:spChg chg="del mod">
          <ac:chgData name="Arthur Jun Yi Wang" userId="a72b2beb-2930-428c-a28c-a843e0d28da4" providerId="ADAL" clId="{CD8B67E2-3CBE-4C32-8EA8-6936E4D38B95}" dt="2025-05-22T02:05:26.450" v="806" actId="478"/>
          <ac:spMkLst>
            <pc:docMk/>
            <pc:sldMk cId="3277599257" sldId="265"/>
            <ac:spMk id="15" creationId="{5F423C4D-9714-2E18-318D-DAC45876CAD2}"/>
          </ac:spMkLst>
        </pc:spChg>
        <pc:picChg chg="add del mod">
          <ac:chgData name="Arthur Jun Yi Wang" userId="a72b2beb-2930-428c-a28c-a843e0d28da4" providerId="ADAL" clId="{CD8B67E2-3CBE-4C32-8EA8-6936E4D38B95}" dt="2025-05-22T20:56:55.123" v="4578" actId="478"/>
          <ac:picMkLst>
            <pc:docMk/>
            <pc:sldMk cId="3277599257" sldId="265"/>
            <ac:picMk id="1026" creationId="{9AD7E63D-5687-087E-CB80-8591A3F3A421}"/>
          </ac:picMkLst>
        </pc:picChg>
      </pc:sldChg>
      <pc:sldChg chg="addSp delSp modSp add mod ord modClrScheme modAnim chgLayout">
        <pc:chgData name="Arthur Jun Yi Wang" userId="a72b2beb-2930-428c-a28c-a843e0d28da4" providerId="ADAL" clId="{CD8B67E2-3CBE-4C32-8EA8-6936E4D38B95}" dt="2025-05-22T21:05:21.257" v="4669"/>
        <pc:sldMkLst>
          <pc:docMk/>
          <pc:sldMk cId="1993842832" sldId="266"/>
        </pc:sldMkLst>
        <pc:spChg chg="mod ord">
          <ac:chgData name="Arthur Jun Yi Wang" userId="a72b2beb-2930-428c-a28c-a843e0d28da4" providerId="ADAL" clId="{CD8B67E2-3CBE-4C32-8EA8-6936E4D38B95}" dt="2025-05-22T21:01:57.043" v="4659" actId="700"/>
          <ac:spMkLst>
            <pc:docMk/>
            <pc:sldMk cId="1993842832" sldId="266"/>
            <ac:spMk id="2" creationId="{46BC8E01-E935-0A94-B319-B224778D66E5}"/>
          </ac:spMkLst>
        </pc:spChg>
        <pc:spChg chg="add del mod ord">
          <ac:chgData name="Arthur Jun Yi Wang" userId="a72b2beb-2930-428c-a28c-a843e0d28da4" providerId="ADAL" clId="{CD8B67E2-3CBE-4C32-8EA8-6936E4D38B95}" dt="2025-05-22T21:01:57.043" v="4659" actId="700"/>
          <ac:spMkLst>
            <pc:docMk/>
            <pc:sldMk cId="1993842832" sldId="266"/>
            <ac:spMk id="3" creationId="{8FE96860-75B1-1614-FAFF-709075A6FFB0}"/>
          </ac:spMkLst>
        </pc:spChg>
        <pc:spChg chg="add del mod ord">
          <ac:chgData name="Arthur Jun Yi Wang" userId="a72b2beb-2930-428c-a28c-a843e0d28da4" providerId="ADAL" clId="{CD8B67E2-3CBE-4C32-8EA8-6936E4D38B95}" dt="2025-05-22T21:02:10.979" v="4660"/>
          <ac:spMkLst>
            <pc:docMk/>
            <pc:sldMk cId="1993842832" sldId="266"/>
            <ac:spMk id="4" creationId="{336A5DAB-9E6C-290A-3394-EC69E1BA6E30}"/>
          </ac:spMkLst>
        </pc:spChg>
        <pc:spChg chg="add del mod ord">
          <ac:chgData name="Arthur Jun Yi Wang" userId="a72b2beb-2930-428c-a28c-a843e0d28da4" providerId="ADAL" clId="{CD8B67E2-3CBE-4C32-8EA8-6936E4D38B95}" dt="2025-05-22T21:03:28.226" v="4663"/>
          <ac:spMkLst>
            <pc:docMk/>
            <pc:sldMk cId="1993842832" sldId="266"/>
            <ac:spMk id="5" creationId="{B0810CEB-967C-E237-7E9E-32BCB2F08F68}"/>
          </ac:spMkLst>
        </pc:spChg>
        <pc:spChg chg="del mod ord">
          <ac:chgData name="Arthur Jun Yi Wang" userId="a72b2beb-2930-428c-a28c-a843e0d28da4" providerId="ADAL" clId="{CD8B67E2-3CBE-4C32-8EA8-6936E4D38B95}" dt="2025-05-22T03:41:09.762" v="1934" actId="700"/>
          <ac:spMkLst>
            <pc:docMk/>
            <pc:sldMk cId="1993842832" sldId="266"/>
            <ac:spMk id="13" creationId="{F35DCA67-686B-3D7D-D365-6D02B7388C01}"/>
          </ac:spMkLst>
        </pc:spChg>
        <pc:spChg chg="del">
          <ac:chgData name="Arthur Jun Yi Wang" userId="a72b2beb-2930-428c-a28c-a843e0d28da4" providerId="ADAL" clId="{CD8B67E2-3CBE-4C32-8EA8-6936E4D38B95}" dt="2025-05-22T03:41:09.762" v="1934" actId="700"/>
          <ac:spMkLst>
            <pc:docMk/>
            <pc:sldMk cId="1993842832" sldId="266"/>
            <ac:spMk id="14" creationId="{09EDDE29-A627-B0F3-7F14-8656ED4B5D3A}"/>
          </ac:spMkLst>
        </pc:spChg>
        <pc:spChg chg="del mod">
          <ac:chgData name="Arthur Jun Yi Wang" userId="a72b2beb-2930-428c-a28c-a843e0d28da4" providerId="ADAL" clId="{CD8B67E2-3CBE-4C32-8EA8-6936E4D38B95}" dt="2025-05-22T02:05:59.861" v="828"/>
          <ac:spMkLst>
            <pc:docMk/>
            <pc:sldMk cId="1993842832" sldId="266"/>
            <ac:spMk id="15" creationId="{692E8416-1BB5-A6FA-F595-B3758373E687}"/>
          </ac:spMkLst>
        </pc:spChg>
        <pc:picChg chg="add mod">
          <ac:chgData name="Arthur Jun Yi Wang" userId="a72b2beb-2930-428c-a28c-a843e0d28da4" providerId="ADAL" clId="{CD8B67E2-3CBE-4C32-8EA8-6936E4D38B95}" dt="2025-05-22T21:02:16.636" v="4662" actId="1076"/>
          <ac:picMkLst>
            <pc:docMk/>
            <pc:sldMk cId="1993842832" sldId="266"/>
            <ac:picMk id="6" creationId="{0E3C0889-EAB1-D337-4598-418F648F8C93}"/>
          </ac:picMkLst>
        </pc:picChg>
        <pc:picChg chg="add mod">
          <ac:chgData name="Arthur Jun Yi Wang" userId="a72b2beb-2930-428c-a28c-a843e0d28da4" providerId="ADAL" clId="{CD8B67E2-3CBE-4C32-8EA8-6936E4D38B95}" dt="2025-05-22T21:04:42.268" v="4666" actId="14100"/>
          <ac:picMkLst>
            <pc:docMk/>
            <pc:sldMk cId="1993842832" sldId="266"/>
            <ac:picMk id="8" creationId="{BF8D3A22-2103-2AAF-CC09-DD161CF8981E}"/>
          </ac:picMkLst>
        </pc:picChg>
      </pc:sldChg>
      <pc:sldChg chg="addSp delSp modSp add mod modAnim">
        <pc:chgData name="Arthur Jun Yi Wang" userId="a72b2beb-2930-428c-a28c-a843e0d28da4" providerId="ADAL" clId="{CD8B67E2-3CBE-4C32-8EA8-6936E4D38B95}" dt="2025-05-22T21:24:42.308" v="6283"/>
        <pc:sldMkLst>
          <pc:docMk/>
          <pc:sldMk cId="1024035235" sldId="267"/>
        </pc:sldMkLst>
        <pc:spChg chg="mod">
          <ac:chgData name="Arthur Jun Yi Wang" userId="a72b2beb-2930-428c-a28c-a843e0d28da4" providerId="ADAL" clId="{CD8B67E2-3CBE-4C32-8EA8-6936E4D38B95}" dt="2025-05-22T21:11:54.600" v="5247" actId="20577"/>
          <ac:spMkLst>
            <pc:docMk/>
            <pc:sldMk cId="1024035235" sldId="267"/>
            <ac:spMk id="2" creationId="{9D08EED3-8AB6-B30E-FEBE-39391880473A}"/>
          </ac:spMkLst>
        </pc:spChg>
        <pc:spChg chg="add mod">
          <ac:chgData name="Arthur Jun Yi Wang" userId="a72b2beb-2930-428c-a28c-a843e0d28da4" providerId="ADAL" clId="{CD8B67E2-3CBE-4C32-8EA8-6936E4D38B95}" dt="2025-05-22T21:21:09.186" v="6193" actId="14100"/>
          <ac:spMkLst>
            <pc:docMk/>
            <pc:sldMk cId="1024035235" sldId="267"/>
            <ac:spMk id="3" creationId="{75E39C4C-93D6-5944-CF27-EE293DCBCFFA}"/>
          </ac:spMkLst>
        </pc:spChg>
        <pc:spChg chg="add mod">
          <ac:chgData name="Arthur Jun Yi Wang" userId="a72b2beb-2930-428c-a28c-a843e0d28da4" providerId="ADAL" clId="{CD8B67E2-3CBE-4C32-8EA8-6936E4D38B95}" dt="2025-05-22T21:12:23.910" v="5280" actId="20577"/>
          <ac:spMkLst>
            <pc:docMk/>
            <pc:sldMk cId="1024035235" sldId="267"/>
            <ac:spMk id="4" creationId="{F7A15C5C-3AE2-4CD9-BF1E-1C85CE1391CA}"/>
          </ac:spMkLst>
        </pc:spChg>
        <pc:spChg chg="mod">
          <ac:chgData name="Arthur Jun Yi Wang" userId="a72b2beb-2930-428c-a28c-a843e0d28da4" providerId="ADAL" clId="{CD8B67E2-3CBE-4C32-8EA8-6936E4D38B95}" dt="2025-05-22T21:24:30.210" v="6280" actId="20577"/>
          <ac:spMkLst>
            <pc:docMk/>
            <pc:sldMk cId="1024035235" sldId="267"/>
            <ac:spMk id="14" creationId="{57074EBC-391C-2104-6C98-54B2B7CEF106}"/>
          </ac:spMkLst>
        </pc:spChg>
        <pc:picChg chg="mod">
          <ac:chgData name="Arthur Jun Yi Wang" userId="a72b2beb-2930-428c-a28c-a843e0d28da4" providerId="ADAL" clId="{CD8B67E2-3CBE-4C32-8EA8-6936E4D38B95}" dt="2025-05-22T20:41:07.016" v="4228" actId="1076"/>
          <ac:picMkLst>
            <pc:docMk/>
            <pc:sldMk cId="1024035235" sldId="267"/>
            <ac:picMk id="7" creationId="{A2D37D04-713F-8DE0-2EAB-151E016FEB3F}"/>
          </ac:picMkLst>
        </pc:picChg>
        <pc:picChg chg="del">
          <ac:chgData name="Arthur Jun Yi Wang" userId="a72b2beb-2930-428c-a28c-a843e0d28da4" providerId="ADAL" clId="{CD8B67E2-3CBE-4C32-8EA8-6936E4D38B95}" dt="2025-05-22T18:25:24.603" v="3396" actId="478"/>
          <ac:picMkLst>
            <pc:docMk/>
            <pc:sldMk cId="1024035235" sldId="267"/>
            <ac:picMk id="1026" creationId="{F9A4244F-6454-D41D-0358-6489774F4494}"/>
          </ac:picMkLst>
        </pc:picChg>
      </pc:sldChg>
      <pc:sldChg chg="new del">
        <pc:chgData name="Arthur Jun Yi Wang" userId="a72b2beb-2930-428c-a28c-a843e0d28da4" providerId="ADAL" clId="{CD8B67E2-3CBE-4C32-8EA8-6936E4D38B95}" dt="2025-05-22T19:45:19.200" v="3596" actId="47"/>
        <pc:sldMkLst>
          <pc:docMk/>
          <pc:sldMk cId="1314938405" sldId="268"/>
        </pc:sldMkLst>
      </pc:sldChg>
      <pc:sldChg chg="addSp delSp modSp add mod delAnim modAnim">
        <pc:chgData name="Arthur Jun Yi Wang" userId="a72b2beb-2930-428c-a28c-a843e0d28da4" providerId="ADAL" clId="{CD8B67E2-3CBE-4C32-8EA8-6936E4D38B95}" dt="2025-05-23T01:52:52.947" v="6287"/>
        <pc:sldMkLst>
          <pc:docMk/>
          <pc:sldMk cId="2538637087" sldId="269"/>
        </pc:sldMkLst>
        <pc:spChg chg="add mod">
          <ac:chgData name="Arthur Jun Yi Wang" userId="a72b2beb-2930-428c-a28c-a843e0d28da4" providerId="ADAL" clId="{CD8B67E2-3CBE-4C32-8EA8-6936E4D38B95}" dt="2025-05-22T20:55:29.264" v="4571" actId="20577"/>
          <ac:spMkLst>
            <pc:docMk/>
            <pc:sldMk cId="2538637087" sldId="269"/>
            <ac:spMk id="3" creationId="{C410D768-09C3-8CA1-4AE9-456CF4A83016}"/>
          </ac:spMkLst>
        </pc:spChg>
        <pc:spChg chg="mod">
          <ac:chgData name="Arthur Jun Yi Wang" userId="a72b2beb-2930-428c-a28c-a843e0d28da4" providerId="ADAL" clId="{CD8B67E2-3CBE-4C32-8EA8-6936E4D38B95}" dt="2025-05-22T20:55:00.960" v="4508" actId="20577"/>
          <ac:spMkLst>
            <pc:docMk/>
            <pc:sldMk cId="2538637087" sldId="269"/>
            <ac:spMk id="14" creationId="{756F4897-F29A-FA9E-9824-E542BC61E0EF}"/>
          </ac:spMkLst>
        </pc:spChg>
        <pc:spChg chg="mod">
          <ac:chgData name="Arthur Jun Yi Wang" userId="a72b2beb-2930-428c-a28c-a843e0d28da4" providerId="ADAL" clId="{CD8B67E2-3CBE-4C32-8EA8-6936E4D38B95}" dt="2025-05-22T19:48:53.790" v="3723" actId="20577"/>
          <ac:spMkLst>
            <pc:docMk/>
            <pc:sldMk cId="2538637087" sldId="269"/>
            <ac:spMk id="15" creationId="{15A73023-4D6B-EFF3-B33F-70C91773B9E1}"/>
          </ac:spMkLst>
        </pc:spChg>
        <pc:picChg chg="mod">
          <ac:chgData name="Arthur Jun Yi Wang" userId="a72b2beb-2930-428c-a28c-a843e0d28da4" providerId="ADAL" clId="{CD8B67E2-3CBE-4C32-8EA8-6936E4D38B95}" dt="2025-05-22T20:46:52.843" v="4305" actId="1076"/>
          <ac:picMkLst>
            <pc:docMk/>
            <pc:sldMk cId="2538637087" sldId="269"/>
            <ac:picMk id="7" creationId="{94E1A0C5-65C8-C6A1-A6B3-1B66B193359F}"/>
          </ac:picMkLst>
        </pc:picChg>
        <pc:picChg chg="del">
          <ac:chgData name="Arthur Jun Yi Wang" userId="a72b2beb-2930-428c-a28c-a843e0d28da4" providerId="ADAL" clId="{CD8B67E2-3CBE-4C32-8EA8-6936E4D38B95}" dt="2025-05-22T19:45:28.843" v="3606" actId="478"/>
          <ac:picMkLst>
            <pc:docMk/>
            <pc:sldMk cId="2538637087" sldId="269"/>
            <ac:picMk id="8" creationId="{D0E0E263-5DA2-29B4-CF97-E81FA6B7B698}"/>
          </ac:picMkLst>
        </pc:picChg>
      </pc:sldChg>
      <pc:sldChg chg="addSp delSp modSp new del mod modClrScheme chgLayout">
        <pc:chgData name="Arthur Jun Yi Wang" userId="a72b2beb-2930-428c-a28c-a843e0d28da4" providerId="ADAL" clId="{CD8B67E2-3CBE-4C32-8EA8-6936E4D38B95}" dt="2025-05-22T20:40:58.974" v="4227" actId="47"/>
        <pc:sldMkLst>
          <pc:docMk/>
          <pc:sldMk cId="653997813" sldId="270"/>
        </pc:sldMkLst>
        <pc:spChg chg="del mod ord">
          <ac:chgData name="Arthur Jun Yi Wang" userId="a72b2beb-2930-428c-a28c-a843e0d28da4" providerId="ADAL" clId="{CD8B67E2-3CBE-4C32-8EA8-6936E4D38B95}" dt="2025-05-22T20:37:00.250" v="4226" actId="700"/>
          <ac:spMkLst>
            <pc:docMk/>
            <pc:sldMk cId="653997813" sldId="270"/>
            <ac:spMk id="2" creationId="{7018BD5A-E662-1BAC-378E-27DC53B9E468}"/>
          </ac:spMkLst>
        </pc:spChg>
        <pc:spChg chg="del mod ord">
          <ac:chgData name="Arthur Jun Yi Wang" userId="a72b2beb-2930-428c-a28c-a843e0d28da4" providerId="ADAL" clId="{CD8B67E2-3CBE-4C32-8EA8-6936E4D38B95}" dt="2025-05-22T20:37:00.250" v="4226" actId="700"/>
          <ac:spMkLst>
            <pc:docMk/>
            <pc:sldMk cId="653997813" sldId="270"/>
            <ac:spMk id="3" creationId="{979FA840-23C9-8B5F-4EDE-BB45EFEA8A05}"/>
          </ac:spMkLst>
        </pc:spChg>
        <pc:spChg chg="del">
          <ac:chgData name="Arthur Jun Yi Wang" userId="a72b2beb-2930-428c-a28c-a843e0d28da4" providerId="ADAL" clId="{CD8B67E2-3CBE-4C32-8EA8-6936E4D38B95}" dt="2025-05-22T20:37:00.250" v="4226" actId="700"/>
          <ac:spMkLst>
            <pc:docMk/>
            <pc:sldMk cId="653997813" sldId="270"/>
            <ac:spMk id="4" creationId="{DD4CAD8E-CEAA-EFFB-BB27-5131022CD941}"/>
          </ac:spMkLst>
        </pc:spChg>
        <pc:spChg chg="add mod ord">
          <ac:chgData name="Arthur Jun Yi Wang" userId="a72b2beb-2930-428c-a28c-a843e0d28da4" providerId="ADAL" clId="{CD8B67E2-3CBE-4C32-8EA8-6936E4D38B95}" dt="2025-05-22T20:37:00.250" v="4226" actId="700"/>
          <ac:spMkLst>
            <pc:docMk/>
            <pc:sldMk cId="653997813" sldId="270"/>
            <ac:spMk id="5" creationId="{97B48904-5A40-0D69-C2E6-4B9C00DC003C}"/>
          </ac:spMkLst>
        </pc:spChg>
        <pc:spChg chg="add mod ord">
          <ac:chgData name="Arthur Jun Yi Wang" userId="a72b2beb-2930-428c-a28c-a843e0d28da4" providerId="ADAL" clId="{CD8B67E2-3CBE-4C32-8EA8-6936E4D38B95}" dt="2025-05-22T20:37:00.250" v="4226" actId="700"/>
          <ac:spMkLst>
            <pc:docMk/>
            <pc:sldMk cId="653997813" sldId="270"/>
            <ac:spMk id="6" creationId="{45783C33-85C2-C267-B543-F8B4C977D4F8}"/>
          </ac:spMkLst>
        </pc:spChg>
      </pc:sldChg>
      <pc:sldChg chg="new del">
        <pc:chgData name="Arthur Jun Yi Wang" userId="a72b2beb-2930-428c-a28c-a843e0d28da4" providerId="ADAL" clId="{CD8B67E2-3CBE-4C32-8EA8-6936E4D38B95}" dt="2025-05-22T20:53:40.582" v="4434" actId="47"/>
        <pc:sldMkLst>
          <pc:docMk/>
          <pc:sldMk cId="1090731044" sldId="270"/>
        </pc:sldMkLst>
      </pc:sldChg>
      <pc:sldMasterChg chg="modTransition modSldLayout">
        <pc:chgData name="Arthur Jun Yi Wang" userId="a72b2beb-2930-428c-a28c-a843e0d28da4" providerId="ADAL" clId="{CD8B67E2-3CBE-4C32-8EA8-6936E4D38B95}" dt="2025-05-22T01:56:55.469" v="785"/>
        <pc:sldMasterMkLst>
          <pc:docMk/>
          <pc:sldMasterMk cId="2204360592" sldId="2147483696"/>
        </pc:sldMasterMkLst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1808773346" sldId="2147483697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4177118623" sldId="2147483698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3398718477" sldId="2147483699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1535679233" sldId="2147483700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4194289624" sldId="2147483701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1355181121" sldId="2147483702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2288946999" sldId="2147483703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1447436880" sldId="2147483704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3955195627" sldId="2147483705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1600542549" sldId="2147483706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342871440" sldId="2147483707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3767416415" sldId="2147483708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2119886977" sldId="2147483709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834367820" sldId="2147483710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2483670080" sldId="2147483711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616753398" sldId="2147483712"/>
          </pc:sldLayoutMkLst>
        </pc:sldLayoutChg>
        <pc:sldLayoutChg chg="modTransition">
          <pc:chgData name="Arthur Jun Yi Wang" userId="a72b2beb-2930-428c-a28c-a843e0d28da4" providerId="ADAL" clId="{CD8B67E2-3CBE-4C32-8EA8-6936E4D38B95}" dt="2025-05-22T01:56:55.469" v="785"/>
          <pc:sldLayoutMkLst>
            <pc:docMk/>
            <pc:sldMasterMk cId="2204360592" sldId="2147483696"/>
            <pc:sldLayoutMk cId="2056749407" sldId="2147483713"/>
          </pc:sldLayoutMkLst>
        </pc:sldLayoutChg>
      </pc:sldMasterChg>
    </pc:docChg>
  </pc:docChgLst>
  <pc:docChgLst>
    <pc:chgData name="Vrishika Vijay Mohite" userId="S::924286607@sfsu.edu::6dd1878b-b514-45ac-b309-d5d30f60bcb0" providerId="AD" clId="Web-{8F7F6E25-19D4-7EC5-92EF-D13C9E923742}"/>
    <pc:docChg chg="modSld">
      <pc:chgData name="Vrishika Vijay Mohite" userId="S::924286607@sfsu.edu::6dd1878b-b514-45ac-b309-d5d30f60bcb0" providerId="AD" clId="Web-{8F7F6E25-19D4-7EC5-92EF-D13C9E923742}" dt="2025-05-22T05:34:30.791" v="2" actId="1076"/>
      <pc:docMkLst>
        <pc:docMk/>
      </pc:docMkLst>
      <pc:sldChg chg="modSp">
        <pc:chgData name="Vrishika Vijay Mohite" userId="S::924286607@sfsu.edu::6dd1878b-b514-45ac-b309-d5d30f60bcb0" providerId="AD" clId="Web-{8F7F6E25-19D4-7EC5-92EF-D13C9E923742}" dt="2025-05-22T05:34:14.353" v="0" actId="20577"/>
        <pc:sldMkLst>
          <pc:docMk/>
          <pc:sldMk cId="2783053546" sldId="256"/>
        </pc:sldMkLst>
        <pc:spChg chg="mod">
          <ac:chgData name="Vrishika Vijay Mohite" userId="S::924286607@sfsu.edu::6dd1878b-b514-45ac-b309-d5d30f60bcb0" providerId="AD" clId="Web-{8F7F6E25-19D4-7EC5-92EF-D13C9E923742}" dt="2025-05-22T05:34:14.353" v="0" actId="20577"/>
          <ac:spMkLst>
            <pc:docMk/>
            <pc:sldMk cId="2783053546" sldId="256"/>
            <ac:spMk id="2" creationId="{51472E98-2BAD-7F4C-0059-09ACAD1D4A13}"/>
          </ac:spMkLst>
        </pc:spChg>
      </pc:sldChg>
      <pc:sldChg chg="modSp">
        <pc:chgData name="Vrishika Vijay Mohite" userId="S::924286607@sfsu.edu::6dd1878b-b514-45ac-b309-d5d30f60bcb0" providerId="AD" clId="Web-{8F7F6E25-19D4-7EC5-92EF-D13C9E923742}" dt="2025-05-22T05:34:30.791" v="2" actId="1076"/>
        <pc:sldMkLst>
          <pc:docMk/>
          <pc:sldMk cId="3914801767" sldId="259"/>
        </pc:sldMkLst>
        <pc:picChg chg="mod">
          <ac:chgData name="Vrishika Vijay Mohite" userId="S::924286607@sfsu.edu::6dd1878b-b514-45ac-b309-d5d30f60bcb0" providerId="AD" clId="Web-{8F7F6E25-19D4-7EC5-92EF-D13C9E923742}" dt="2025-05-22T05:34:28.103" v="1" actId="1076"/>
          <ac:picMkLst>
            <pc:docMk/>
            <pc:sldMk cId="3914801767" sldId="259"/>
            <ac:picMk id="4" creationId="{8251A4C0-6347-D405-3E3F-92BD36C95168}"/>
          </ac:picMkLst>
        </pc:picChg>
        <pc:picChg chg="mod">
          <ac:chgData name="Vrishika Vijay Mohite" userId="S::924286607@sfsu.edu::6dd1878b-b514-45ac-b309-d5d30f60bcb0" providerId="AD" clId="Web-{8F7F6E25-19D4-7EC5-92EF-D13C9E923742}" dt="2025-05-22T05:34:30.791" v="2" actId="1076"/>
          <ac:picMkLst>
            <pc:docMk/>
            <pc:sldMk cId="3914801767" sldId="259"/>
            <ac:picMk id="9" creationId="{6B49B5AA-1FFB-AB3A-6B8B-F8CFEEA71262}"/>
          </ac:picMkLst>
        </pc:picChg>
      </pc:sldChg>
    </pc:docChg>
  </pc:docChgLst>
  <pc:docChgLst>
    <pc:chgData name="Vrishika Vijay Mohite" userId="S::924286607@sfsu.edu::6dd1878b-b514-45ac-b309-d5d30f60bcb0" providerId="AD" clId="Web-{4A13D2AA-E612-33BF-F896-F6F682C9E9C7}"/>
    <pc:docChg chg="modSld sldOrd">
      <pc:chgData name="Vrishika Vijay Mohite" userId="S::924286607@sfsu.edu::6dd1878b-b514-45ac-b309-d5d30f60bcb0" providerId="AD" clId="Web-{4A13D2AA-E612-33BF-F896-F6F682C9E9C7}" dt="2025-05-22T23:23:42.489" v="5" actId="1076"/>
      <pc:docMkLst>
        <pc:docMk/>
      </pc:docMkLst>
      <pc:sldChg chg="modSp ord">
        <pc:chgData name="Vrishika Vijay Mohite" userId="S::924286607@sfsu.edu::6dd1878b-b514-45ac-b309-d5d30f60bcb0" providerId="AD" clId="Web-{4A13D2AA-E612-33BF-F896-F6F682C9E9C7}" dt="2025-05-22T23:23:42.489" v="5" actId="1076"/>
        <pc:sldMkLst>
          <pc:docMk/>
          <pc:sldMk cId="2783053546" sldId="256"/>
        </pc:sldMkLst>
        <pc:picChg chg="mod">
          <ac:chgData name="Vrishika Vijay Mohite" userId="S::924286607@sfsu.edu::6dd1878b-b514-45ac-b309-d5d30f60bcb0" providerId="AD" clId="Web-{4A13D2AA-E612-33BF-F896-F6F682C9E9C7}" dt="2025-05-22T23:23:42.489" v="5" actId="1076"/>
          <ac:picMkLst>
            <pc:docMk/>
            <pc:sldMk cId="2783053546" sldId="256"/>
            <ac:picMk id="7" creationId="{C51CC271-44A4-D3BC-E688-EEF3150E2247}"/>
          </ac:picMkLst>
        </pc:picChg>
      </pc:sldChg>
      <pc:sldChg chg="ord">
        <pc:chgData name="Vrishika Vijay Mohite" userId="S::924286607@sfsu.edu::6dd1878b-b514-45ac-b309-d5d30f60bcb0" providerId="AD" clId="Web-{4A13D2AA-E612-33BF-F896-F6F682C9E9C7}" dt="2025-05-22T23:22:19.925" v="3"/>
        <pc:sldMkLst>
          <pc:docMk/>
          <pc:sldMk cId="1110061038" sldId="257"/>
        </pc:sldMkLst>
      </pc:sldChg>
      <pc:sldChg chg="modSp">
        <pc:chgData name="Vrishika Vijay Mohite" userId="S::924286607@sfsu.edu::6dd1878b-b514-45ac-b309-d5d30f60bcb0" providerId="AD" clId="Web-{4A13D2AA-E612-33BF-F896-F6F682C9E9C7}" dt="2025-05-22T22:59:33.447" v="2" actId="1076"/>
        <pc:sldMkLst>
          <pc:docMk/>
          <pc:sldMk cId="1993842832" sldId="266"/>
        </pc:sldMkLst>
        <pc:spChg chg="mod">
          <ac:chgData name="Vrishika Vijay Mohite" userId="S::924286607@sfsu.edu::6dd1878b-b514-45ac-b309-d5d30f60bcb0" providerId="AD" clId="Web-{4A13D2AA-E612-33BF-F896-F6F682C9E9C7}" dt="2025-05-22T22:59:29.228" v="1" actId="14100"/>
          <ac:spMkLst>
            <pc:docMk/>
            <pc:sldMk cId="1993842832" sldId="266"/>
            <ac:spMk id="2" creationId="{46BC8E01-E935-0A94-B319-B224778D66E5}"/>
          </ac:spMkLst>
        </pc:spChg>
        <pc:picChg chg="mod">
          <ac:chgData name="Vrishika Vijay Mohite" userId="S::924286607@sfsu.edu::6dd1878b-b514-45ac-b309-d5d30f60bcb0" providerId="AD" clId="Web-{4A13D2AA-E612-33BF-F896-F6F682C9E9C7}" dt="2025-05-22T22:59:33.447" v="2" actId="1076"/>
          <ac:picMkLst>
            <pc:docMk/>
            <pc:sldMk cId="1993842832" sldId="266"/>
            <ac:picMk id="8" creationId="{BF8D3A22-2103-2AAF-CC09-DD161CF8981E}"/>
          </ac:picMkLst>
        </pc:picChg>
      </pc:sldChg>
    </pc:docChg>
  </pc:docChgLst>
  <pc:docChgLst>
    <pc:chgData name="Ambika Madduri" userId="S::924457505@sfsu.edu::2e80a637-2aff-4197-9b36-724efe718731" providerId="AD" clId="Web-{0CDAF019-E981-A701-2B08-9F6CD60449C8}"/>
    <pc:docChg chg="modSld">
      <pc:chgData name="Ambika Madduri" userId="S::924457505@sfsu.edu::2e80a637-2aff-4197-9b36-724efe718731" providerId="AD" clId="Web-{0CDAF019-E981-A701-2B08-9F6CD60449C8}" dt="2025-05-22T18:35:16.309" v="1" actId="1076"/>
      <pc:docMkLst>
        <pc:docMk/>
      </pc:docMkLst>
      <pc:sldChg chg="modSp">
        <pc:chgData name="Ambika Madduri" userId="S::924457505@sfsu.edu::2e80a637-2aff-4197-9b36-724efe718731" providerId="AD" clId="Web-{0CDAF019-E981-A701-2B08-9F6CD60449C8}" dt="2025-05-22T18:35:16.309" v="1" actId="1076"/>
        <pc:sldMkLst>
          <pc:docMk/>
          <pc:sldMk cId="1519497874" sldId="261"/>
        </pc:sldMkLst>
        <pc:picChg chg="mod">
          <ac:chgData name="Ambika Madduri" userId="S::924457505@sfsu.edu::2e80a637-2aff-4197-9b36-724efe718731" providerId="AD" clId="Web-{0CDAF019-E981-A701-2B08-9F6CD60449C8}" dt="2025-05-22T18:35:16.309" v="1" actId="1076"/>
          <ac:picMkLst>
            <pc:docMk/>
            <pc:sldMk cId="1519497874" sldId="261"/>
            <ac:picMk id="10" creationId="{B8168CEE-A278-9084-EC55-1B423EA4B537}"/>
          </ac:picMkLst>
        </pc:picChg>
      </pc:sldChg>
    </pc:docChg>
  </pc:docChgLst>
  <pc:docChgLst>
    <pc:chgData name="Ambika Madduri" userId="S::924457505@sfsu.edu::2e80a637-2aff-4197-9b36-724efe718731" providerId="AD" clId="Web-{48E791F2-4D4F-3F82-E026-85AB077896D8}"/>
    <pc:docChg chg="modSld">
      <pc:chgData name="Ambika Madduri" userId="S::924457505@sfsu.edu::2e80a637-2aff-4197-9b36-724efe718731" providerId="AD" clId="Web-{48E791F2-4D4F-3F82-E026-85AB077896D8}" dt="2025-05-22T21:22:53.288" v="8" actId="1076"/>
      <pc:docMkLst>
        <pc:docMk/>
      </pc:docMkLst>
      <pc:sldChg chg="modSp">
        <pc:chgData name="Ambika Madduri" userId="S::924457505@sfsu.edu::2e80a637-2aff-4197-9b36-724efe718731" providerId="AD" clId="Web-{48E791F2-4D4F-3F82-E026-85AB077896D8}" dt="2025-05-22T21:14:42.006" v="6" actId="20577"/>
        <pc:sldMkLst>
          <pc:docMk/>
          <pc:sldMk cId="3277599257" sldId="265"/>
        </pc:sldMkLst>
        <pc:spChg chg="mod">
          <ac:chgData name="Ambika Madduri" userId="S::924457505@sfsu.edu::2e80a637-2aff-4197-9b36-724efe718731" providerId="AD" clId="Web-{48E791F2-4D4F-3F82-E026-85AB077896D8}" dt="2025-05-22T21:14:42.006" v="6" actId="20577"/>
          <ac:spMkLst>
            <pc:docMk/>
            <pc:sldMk cId="3277599257" sldId="265"/>
            <ac:spMk id="14" creationId="{CB742E9A-9357-9911-F192-E7E3BA00B8CB}"/>
          </ac:spMkLst>
        </pc:spChg>
      </pc:sldChg>
      <pc:sldChg chg="modSp">
        <pc:chgData name="Ambika Madduri" userId="S::924457505@sfsu.edu::2e80a637-2aff-4197-9b36-724efe718731" providerId="AD" clId="Web-{48E791F2-4D4F-3F82-E026-85AB077896D8}" dt="2025-05-22T21:22:53.288" v="8" actId="1076"/>
        <pc:sldMkLst>
          <pc:docMk/>
          <pc:sldMk cId="1993842832" sldId="266"/>
        </pc:sldMkLst>
        <pc:spChg chg="mod">
          <ac:chgData name="Ambika Madduri" userId="S::924457505@sfsu.edu::2e80a637-2aff-4197-9b36-724efe718731" providerId="AD" clId="Web-{48E791F2-4D4F-3F82-E026-85AB077896D8}" dt="2025-05-22T21:22:53.288" v="8" actId="1076"/>
          <ac:spMkLst>
            <pc:docMk/>
            <pc:sldMk cId="1993842832" sldId="266"/>
            <ac:spMk id="2" creationId="{46BC8E01-E935-0A94-B319-B224778D66E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FF05B-FE0D-4EA1-BB32-26811B1202E5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38605-F8C1-4669-94A6-E5043EABD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D38605-F8C1-4669-94A6-E5043EABD2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18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7334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4254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144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1641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8697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67820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7008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5339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494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1862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1847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7923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89624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8112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4699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368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9562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EDB696-A1B6-44A7-91C8-C63FBAA810DB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E9C36B-2656-45B9-870D-8755670AD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6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ransition spd="slow">
    <p:push dir="u"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ov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broken-heart-artwork-bleeding-heart-love-red-symbol-romance-wallpaper-wokb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target-dart-aim-success-goal-141477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C51CC271-44A4-D3BC-E688-EEF3150E2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2087" y="-1104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72E98-2BAD-7F4C-0059-09ACAD1D4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378" y="0"/>
            <a:ext cx="8574622" cy="1235413"/>
          </a:xfrm>
        </p:spPr>
        <p:txBody>
          <a:bodyPr>
            <a:normAutofit/>
          </a:bodyPr>
          <a:lstStyle/>
          <a:p>
            <a:r>
              <a:rPr lang="en-US" sz="6600"/>
              <a:t>Zone Pulse AI 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0C13C-2A80-D280-3A26-C9A2F2B33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4355" y="1151221"/>
            <a:ext cx="6987645" cy="623358"/>
          </a:xfrm>
        </p:spPr>
        <p:txBody>
          <a:bodyPr>
            <a:normAutofit/>
          </a:bodyPr>
          <a:lstStyle/>
          <a:p>
            <a:r>
              <a:rPr lang="en-US" sz="2400"/>
              <a:t>A Wearable PPG Heart Rate Watch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F663FCC-9D42-2B9E-8CA3-5F5BDCDDEA4C}"/>
              </a:ext>
            </a:extLst>
          </p:cNvPr>
          <p:cNvSpPr txBox="1">
            <a:spLocks/>
          </p:cNvSpPr>
          <p:nvPr/>
        </p:nvSpPr>
        <p:spPr>
          <a:xfrm>
            <a:off x="5204355" y="6218893"/>
            <a:ext cx="6987645" cy="623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Presented by</a:t>
            </a:r>
            <a:r>
              <a:rPr lang="en-US" sz="2000"/>
              <a:t>: Ambika Madduri, Vrishika Mohite, &amp; Arthur Wang </a:t>
            </a:r>
          </a:p>
        </p:txBody>
      </p:sp>
      <p:pic>
        <p:nvPicPr>
          <p:cNvPr id="10" name="Graphic 9" descr="Watch outline">
            <a:extLst>
              <a:ext uri="{FF2B5EF4-FFF2-40B4-BE49-F238E27FC236}">
                <a16:creationId xmlns:a16="http://schemas.microsoft.com/office/drawing/2014/main" id="{8AAAB5B4-38DB-94D2-B8AF-1701A8764A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7742" y="3071173"/>
            <a:ext cx="2708495" cy="2708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6F9F4-D457-EFF6-F7B9-3C09350CFBBE}"/>
              </a:ext>
            </a:extLst>
          </p:cNvPr>
          <p:cNvSpPr txBox="1"/>
          <p:nvPr/>
        </p:nvSpPr>
        <p:spPr>
          <a:xfrm>
            <a:off x="7904689" y="1829443"/>
            <a:ext cx="4400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ENGR845 Term Project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3921B-438B-A40C-3CC2-FE7D55182D36}"/>
              </a:ext>
            </a:extLst>
          </p:cNvPr>
          <p:cNvSpPr txBox="1"/>
          <p:nvPr/>
        </p:nvSpPr>
        <p:spPr>
          <a:xfrm>
            <a:off x="7767669" y="5779668"/>
            <a:ext cx="4400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/>
              <a:t>Advisor</a:t>
            </a:r>
            <a:r>
              <a:rPr lang="en-US" sz="2000"/>
              <a:t>: Dr. Xiaorong Zhang</a:t>
            </a:r>
          </a:p>
        </p:txBody>
      </p:sp>
    </p:spTree>
    <p:extLst>
      <p:ext uri="{BB962C8B-B14F-4D97-AF65-F5344CB8AC3E}">
        <p14:creationId xmlns:p14="http://schemas.microsoft.com/office/powerpoint/2010/main" val="2783053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4C8B0-80D6-9236-DE48-7B42B1842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A0E516FE-F0FE-A27A-BDFF-9C08C4D85E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6B7CD-81B0-7610-891E-5B6EE5E7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87" y="1"/>
            <a:ext cx="10018713" cy="1066800"/>
          </a:xfrm>
        </p:spPr>
        <p:txBody>
          <a:bodyPr>
            <a:normAutofit/>
          </a:bodyPr>
          <a:lstStyle/>
          <a:p>
            <a:pPr algn="r"/>
            <a:r>
              <a:rPr lang="en-US" sz="4800" dirty="0"/>
              <a:t>Results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B742E9A-9357-9911-F192-E7E3BA00B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0806" y="1421394"/>
            <a:ext cx="4895055" cy="4369805"/>
          </a:xfrm>
        </p:spPr>
        <p:txBody>
          <a:bodyPr>
            <a:normAutofit/>
          </a:bodyPr>
          <a:lstStyle/>
          <a:p>
            <a:r>
              <a:rPr lang="en-US" sz="2800" dirty="0"/>
              <a:t>Detect the user’s heartrate successfully.</a:t>
            </a:r>
          </a:p>
          <a:p>
            <a:pPr lvl="1"/>
            <a:r>
              <a:rPr lang="en-US" sz="2600" dirty="0"/>
              <a:t>Rest</a:t>
            </a:r>
          </a:p>
          <a:p>
            <a:pPr lvl="1"/>
            <a:r>
              <a:rPr lang="en-US" sz="2600" dirty="0"/>
              <a:t>Light Activity </a:t>
            </a:r>
          </a:p>
          <a:p>
            <a:r>
              <a:rPr lang="en-US" sz="2800" dirty="0"/>
              <a:t> Battery Life </a:t>
            </a:r>
            <a:r>
              <a:rPr lang="en-US" sz="2600" dirty="0"/>
              <a:t>is also very promising.</a:t>
            </a:r>
          </a:p>
          <a:p>
            <a:pPr lvl="1"/>
            <a:r>
              <a:rPr lang="en-US" sz="2600" dirty="0"/>
              <a:t>At least 6 hours of screen on-time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6FE28-0830-B521-5010-1A3AAC819D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Usability is even bright enough for sunlight use.</a:t>
            </a:r>
          </a:p>
          <a:p>
            <a:r>
              <a:rPr lang="en-US" sz="2400" dirty="0"/>
              <a:t>Signals are fast enough to read the user’s heart rate and to monitor what zone it is.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75992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07BEA-1CC9-FAFA-BDA4-475E84E45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A2D37D04-713F-8DE0-2EAB-151E016FEB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25" y="-125129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08EED3-8AB6-B30E-FEBE-39391880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87" y="-125129"/>
            <a:ext cx="10018713" cy="1343025"/>
          </a:xfrm>
        </p:spPr>
        <p:txBody>
          <a:bodyPr>
            <a:normAutofit/>
          </a:bodyPr>
          <a:lstStyle/>
          <a:p>
            <a:pPr algn="r"/>
            <a:r>
              <a:rPr lang="en-US" sz="4800" dirty="0"/>
              <a:t>Issues &amp; Limitations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7074EBC-391C-2104-6C98-54B2B7CEF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7" y="1386217"/>
            <a:ext cx="5362575" cy="4833514"/>
          </a:xfrm>
        </p:spPr>
        <p:txBody>
          <a:bodyPr>
            <a:normAutofit/>
          </a:bodyPr>
          <a:lstStyle/>
          <a:p>
            <a:r>
              <a:rPr lang="en-US" sz="2800" dirty="0"/>
              <a:t>Acquire more exercising data</a:t>
            </a:r>
          </a:p>
          <a:p>
            <a:pPr lvl="1"/>
            <a:r>
              <a:rPr lang="en-US" sz="2600" dirty="0"/>
              <a:t>More activities or longer duration</a:t>
            </a:r>
            <a:endParaRPr lang="en-US" sz="2800" dirty="0"/>
          </a:p>
          <a:p>
            <a:r>
              <a:rPr lang="en-US" sz="2800" dirty="0"/>
              <a:t>Find a more seamless way to add age to testing</a:t>
            </a:r>
          </a:p>
          <a:p>
            <a:r>
              <a:rPr lang="en-US" sz="2800" dirty="0"/>
              <a:t>Address the noise problems within the sensor.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39C4C-93D6-5944-CF27-EE293DCBC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47319" y="552261"/>
            <a:ext cx="4684654" cy="6074876"/>
          </a:xfrm>
        </p:spPr>
        <p:txBody>
          <a:bodyPr>
            <a:normAutofit/>
          </a:bodyPr>
          <a:lstStyle/>
          <a:p>
            <a:r>
              <a:rPr lang="en-US" sz="2800" dirty="0"/>
              <a:t>Test is very limited. </a:t>
            </a:r>
          </a:p>
          <a:p>
            <a:pPr lvl="1"/>
            <a:r>
              <a:rPr lang="en-US" sz="2800" dirty="0"/>
              <a:t>Assumes that you’re 25 years old and age must be adjusted.</a:t>
            </a:r>
          </a:p>
          <a:p>
            <a:pPr lvl="1"/>
            <a:r>
              <a:rPr lang="en-US" sz="2800" dirty="0"/>
              <a:t>Limited exercising data.</a:t>
            </a:r>
          </a:p>
          <a:p>
            <a:r>
              <a:rPr lang="en-US" sz="2800" dirty="0"/>
              <a:t>Signal noise is also a recurrent problem.</a:t>
            </a:r>
          </a:p>
          <a:p>
            <a:pPr lvl="1"/>
            <a:r>
              <a:rPr lang="en-US" sz="2600" dirty="0"/>
              <a:t>Sometimes, it may go up to Zone 2 or 3 erratically. </a:t>
            </a:r>
          </a:p>
          <a:p>
            <a:r>
              <a:rPr lang="en-US" sz="2800" dirty="0"/>
              <a:t>Gives real time zone reads, but can be too quick for the user to read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15C5C-3AE2-4CD9-BF1E-1C85CE1391CA}"/>
              </a:ext>
            </a:extLst>
          </p:cNvPr>
          <p:cNvSpPr txBox="1"/>
          <p:nvPr/>
        </p:nvSpPr>
        <p:spPr>
          <a:xfrm>
            <a:off x="6829425" y="912891"/>
            <a:ext cx="536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What else can we work on?</a:t>
            </a:r>
          </a:p>
        </p:txBody>
      </p:sp>
    </p:spTree>
    <p:extLst>
      <p:ext uri="{BB962C8B-B14F-4D97-AF65-F5344CB8AC3E}">
        <p14:creationId xmlns:p14="http://schemas.microsoft.com/office/powerpoint/2010/main" val="10240352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5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7DC7-CCE5-68BE-D6D8-A5D1AE9BF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1DECBFC7-CAAE-0B66-BF27-82E8516A5BB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C8E01-E935-0A94-B319-B224778D6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89" y="23805"/>
            <a:ext cx="10018713" cy="1465469"/>
          </a:xfrm>
        </p:spPr>
        <p:txBody>
          <a:bodyPr>
            <a:normAutofit/>
          </a:bodyPr>
          <a:lstStyle/>
          <a:p>
            <a:pPr algn="r"/>
            <a:r>
              <a:rPr lang="en-US" sz="4800"/>
              <a:t>Demonstration!</a:t>
            </a:r>
          </a:p>
        </p:txBody>
      </p:sp>
      <p:pic>
        <p:nvPicPr>
          <p:cNvPr id="6" name="20250522_132811">
            <a:hlinkClick r:id="" action="ppaction://media"/>
            <a:extLst>
              <a:ext uri="{FF2B5EF4-FFF2-40B4-BE49-F238E27FC236}">
                <a16:creationId xmlns:a16="http://schemas.microsoft.com/office/drawing/2014/main" id="{0E3C0889-EAB1-D337-4598-418F648F8C9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91350" y="393977"/>
            <a:ext cx="2671841" cy="5778223"/>
          </a:xfrm>
        </p:spPr>
      </p:pic>
      <p:pic>
        <p:nvPicPr>
          <p:cNvPr id="8" name="IMG_7357">
            <a:hlinkClick r:id="" action="ppaction://media"/>
            <a:extLst>
              <a:ext uri="{FF2B5EF4-FFF2-40B4-BE49-F238E27FC236}">
                <a16:creationId xmlns:a16="http://schemas.microsoft.com/office/drawing/2014/main" id="{BF8D3A22-2103-2AAF-CC09-DD161CF8981E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95681" y="1492103"/>
            <a:ext cx="2774444" cy="4932344"/>
          </a:xfrm>
        </p:spPr>
      </p:pic>
    </p:spTree>
    <p:extLst>
      <p:ext uri="{BB962C8B-B14F-4D97-AF65-F5344CB8AC3E}">
        <p14:creationId xmlns:p14="http://schemas.microsoft.com/office/powerpoint/2010/main" val="1993842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4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865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6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showWhenStopped="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2A49-38B9-4564-8EDC-77E4DC44F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DE2EFEA5-F1FA-24AE-46D2-C01E65E914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960485-6748-B4C8-0B81-60DD996A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612" y="1"/>
            <a:ext cx="9548388" cy="1283328"/>
          </a:xfrm>
        </p:spPr>
        <p:txBody>
          <a:bodyPr>
            <a:noAutofit/>
          </a:bodyPr>
          <a:lstStyle/>
          <a:p>
            <a:pPr algn="r"/>
            <a:r>
              <a:rPr lang="en-US" sz="4800"/>
              <a:t>Table of Contents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8F472-600F-2DDA-1C19-BA34EDD21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5655" y="1652257"/>
            <a:ext cx="5319508" cy="43773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Project Overview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Design Breakdown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Projected Outcomes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 Results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Demonstration! </a:t>
            </a:r>
          </a:p>
        </p:txBody>
      </p:sp>
      <p:pic>
        <p:nvPicPr>
          <p:cNvPr id="5" name="Picture 4" descr="A heart with a couple of arrows&#10;&#10;AI-generated content may be incorrect.">
            <a:extLst>
              <a:ext uri="{FF2B5EF4-FFF2-40B4-BE49-F238E27FC236}">
                <a16:creationId xmlns:a16="http://schemas.microsoft.com/office/drawing/2014/main" id="{C0D27ADD-73A2-99A0-9E53-BA71E8B97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42711" y="2448232"/>
            <a:ext cx="5102944" cy="25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6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54B2-79BC-0671-637E-2CA94F113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79761CC4-3542-73FA-BCD3-2AB78CFB32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397E6F-66D8-BD87-D904-559CAD5E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343025"/>
          </a:xfrm>
        </p:spPr>
        <p:txBody>
          <a:bodyPr>
            <a:normAutofit/>
          </a:bodyPr>
          <a:lstStyle/>
          <a:p>
            <a:pPr algn="r"/>
            <a:r>
              <a:rPr lang="en-US" sz="4800"/>
              <a:t>Project Overview</a:t>
            </a:r>
          </a:p>
        </p:txBody>
      </p:sp>
      <p:pic>
        <p:nvPicPr>
          <p:cNvPr id="17" name="Content Placeholder 16" descr="Stethoscope on flat surface">
            <a:extLst>
              <a:ext uri="{FF2B5EF4-FFF2-40B4-BE49-F238E27FC236}">
                <a16:creationId xmlns:a16="http://schemas.microsoft.com/office/drawing/2014/main" id="{E5693286-3B6D-3AF9-D654-6316E6AA70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2082536"/>
            <a:ext cx="4894262" cy="3262841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6C7A23D-ED85-9F79-4DE0-2E1097E22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4650" y="2023060"/>
            <a:ext cx="5362575" cy="41549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/>
              <a:t>Interest in a heart rate device.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/>
              <a:t>Can be tricky to diagnose heart diseases.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/>
              <a:t>Lack of more in-depth use of user data for cardiovascular health &amp; exercising purposes.    </a:t>
            </a:r>
          </a:p>
          <a:p>
            <a:pPr marL="0" indent="0">
              <a:buNone/>
            </a:pPr>
            <a:endParaRPr lang="en-US" sz="2800"/>
          </a:p>
          <a:p>
            <a:pPr marL="0" indent="0" algn="r">
              <a:buNone/>
            </a:pPr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9BCFE-7DDE-FF83-87F7-E41016D4CF0F}"/>
              </a:ext>
            </a:extLst>
          </p:cNvPr>
          <p:cNvSpPr txBox="1"/>
          <p:nvPr/>
        </p:nvSpPr>
        <p:spPr>
          <a:xfrm>
            <a:off x="6724650" y="1066800"/>
            <a:ext cx="536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Why do we want to do this project? </a:t>
            </a:r>
          </a:p>
        </p:txBody>
      </p:sp>
    </p:spTree>
    <p:extLst>
      <p:ext uri="{BB962C8B-B14F-4D97-AF65-F5344CB8AC3E}">
        <p14:creationId xmlns:p14="http://schemas.microsoft.com/office/powerpoint/2010/main" val="12083133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63699-342F-4311-2377-EB7E5927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DCC772CA-4829-76D6-4D05-7040BEB2FA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B4FDA-ED93-C43F-C3F9-4E3559EF8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343025"/>
          </a:xfrm>
        </p:spPr>
        <p:txBody>
          <a:bodyPr>
            <a:normAutofit/>
          </a:bodyPr>
          <a:lstStyle/>
          <a:p>
            <a:pPr algn="r"/>
            <a:r>
              <a:rPr lang="en-US" sz="4800"/>
              <a:t>Project Overview</a:t>
            </a:r>
          </a:p>
        </p:txBody>
      </p:sp>
      <p:pic>
        <p:nvPicPr>
          <p:cNvPr id="4" name="Content Placeholder 3" descr="A small electronic device with a screen&#10;&#10;AI-generated content may be incorrect.">
            <a:extLst>
              <a:ext uri="{FF2B5EF4-FFF2-40B4-BE49-F238E27FC236}">
                <a16:creationId xmlns:a16="http://schemas.microsoft.com/office/drawing/2014/main" id="{8251A4C0-6347-D405-3E3F-92BD36C951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32" y="2043582"/>
            <a:ext cx="2468777" cy="3291702"/>
          </a:xfrm>
        </p:spPr>
      </p:pic>
      <p:pic>
        <p:nvPicPr>
          <p:cNvPr id="9" name="Content Placeholder 8" descr="A small circuit board with a battery&#10;&#10;AI-generated content may be incorrect.">
            <a:extLst>
              <a:ext uri="{FF2B5EF4-FFF2-40B4-BE49-F238E27FC236}">
                <a16:creationId xmlns:a16="http://schemas.microsoft.com/office/drawing/2014/main" id="{6B49B5AA-1FFB-AB3A-6B8B-F8CFEEA71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76" y="2020554"/>
            <a:ext cx="2486048" cy="331473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D8D5EE-2496-2F54-DD6D-4A5E2EB9287B}"/>
              </a:ext>
            </a:extLst>
          </p:cNvPr>
          <p:cNvSpPr txBox="1"/>
          <p:nvPr/>
        </p:nvSpPr>
        <p:spPr>
          <a:xfrm>
            <a:off x="6724650" y="1066800"/>
            <a:ext cx="536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What does our project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C0671-51D6-5FEE-3B28-9BAF355C1479}"/>
              </a:ext>
            </a:extLst>
          </p:cNvPr>
          <p:cNvSpPr txBox="1"/>
          <p:nvPr/>
        </p:nvSpPr>
        <p:spPr>
          <a:xfrm>
            <a:off x="7224991" y="1895475"/>
            <a:ext cx="47497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/>
              <a:t>Measure the user’s heart rate with a photoplethysmography (PPG) sensor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/>
              <a:t>Uses the data to display the heart rate in beats per minute (BPM).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/>
              <a:t>Integrated heart rate zones to indicate person’s effort into an exercise routine. </a:t>
            </a:r>
          </a:p>
        </p:txBody>
      </p:sp>
    </p:spTree>
    <p:extLst>
      <p:ext uri="{BB962C8B-B14F-4D97-AF65-F5344CB8AC3E}">
        <p14:creationId xmlns:p14="http://schemas.microsoft.com/office/powerpoint/2010/main" val="3914801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ADAA7-FDCE-00D2-5A91-346571211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06CC8E80-ACD4-C3E5-9677-C4CB9A2E46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4CE99-2A32-A5F6-AE7E-146F1DA5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87" y="9729"/>
            <a:ext cx="10018713" cy="1057071"/>
          </a:xfrm>
        </p:spPr>
        <p:txBody>
          <a:bodyPr>
            <a:normAutofit/>
          </a:bodyPr>
          <a:lstStyle/>
          <a:p>
            <a:pPr algn="r"/>
            <a:r>
              <a:rPr lang="en-US" sz="4800"/>
              <a:t>Design Breakdown</a:t>
            </a:r>
          </a:p>
        </p:txBody>
      </p:sp>
      <p:pic>
        <p:nvPicPr>
          <p:cNvPr id="4" name="Content Placeholder 3" descr="A diagram of a diagram&#10;&#10;AI-generated content may be incorrect.">
            <a:extLst>
              <a:ext uri="{FF2B5EF4-FFF2-40B4-BE49-F238E27FC236}">
                <a16:creationId xmlns:a16="http://schemas.microsoft.com/office/drawing/2014/main" id="{9F21501D-A2CA-D2C1-C994-E9DFFF139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37" y="1464596"/>
            <a:ext cx="7204178" cy="540313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DFC450-9D42-EED8-48A5-513BCCD2582F}"/>
              </a:ext>
            </a:extLst>
          </p:cNvPr>
          <p:cNvSpPr txBox="1"/>
          <p:nvPr/>
        </p:nvSpPr>
        <p:spPr>
          <a:xfrm>
            <a:off x="6744105" y="865588"/>
            <a:ext cx="536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Internal Diagram</a:t>
            </a:r>
          </a:p>
        </p:txBody>
      </p:sp>
    </p:spTree>
    <p:extLst>
      <p:ext uri="{BB962C8B-B14F-4D97-AF65-F5344CB8AC3E}">
        <p14:creationId xmlns:p14="http://schemas.microsoft.com/office/powerpoint/2010/main" val="27881034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794CE-4368-AE43-037A-E739EE9A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7A7F1A55-8F0F-61F2-14D3-F9B71A57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-9053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5EDAE-C764-023B-5B16-B4C952A7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343025"/>
          </a:xfrm>
        </p:spPr>
        <p:txBody>
          <a:bodyPr>
            <a:normAutofit/>
          </a:bodyPr>
          <a:lstStyle/>
          <a:p>
            <a:pPr algn="r"/>
            <a:r>
              <a:rPr lang="en-US" sz="4800"/>
              <a:t>Design Breakdown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3FF078-7B81-DA67-26C6-461CE9146E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/>
              <a:t>MAX30102 PPG Heart Sensor</a:t>
            </a:r>
          </a:p>
          <a:p>
            <a:r>
              <a:rPr lang="en-US" sz="2800" err="1"/>
              <a:t>Seeed</a:t>
            </a:r>
            <a:r>
              <a:rPr lang="en-US" sz="2800"/>
              <a:t> Studio Xiao ESP32S3</a:t>
            </a:r>
          </a:p>
          <a:p>
            <a:r>
              <a:rPr lang="en-US" sz="2800"/>
              <a:t>1.8’ TFT Display </a:t>
            </a:r>
          </a:p>
          <a:p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329084-2456-68F1-6E10-74C0F4E6B345}"/>
              </a:ext>
            </a:extLst>
          </p:cNvPr>
          <p:cNvSpPr txBox="1"/>
          <p:nvPr/>
        </p:nvSpPr>
        <p:spPr>
          <a:xfrm>
            <a:off x="6724650" y="1066800"/>
            <a:ext cx="536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  </a:t>
            </a:r>
            <a:r>
              <a:rPr lang="en-US" sz="2000" b="1"/>
              <a:t>Major</a:t>
            </a:r>
            <a:r>
              <a:rPr lang="en-US" sz="2000"/>
              <a:t> Components</a:t>
            </a:r>
          </a:p>
        </p:txBody>
      </p:sp>
      <p:pic>
        <p:nvPicPr>
          <p:cNvPr id="10" name="Picture 9" descr="A small computer chip with a white and black text&#10;&#10;AI-generated content may be incorrect.">
            <a:extLst>
              <a:ext uri="{FF2B5EF4-FFF2-40B4-BE49-F238E27FC236}">
                <a16:creationId xmlns:a16="http://schemas.microsoft.com/office/drawing/2014/main" id="{B8168CEE-A278-9084-EC55-1B423EA4B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73" y="2477907"/>
            <a:ext cx="3725337" cy="2795617"/>
          </a:xfrm>
          <a:prstGeom prst="rect">
            <a:avLst/>
          </a:prstGeom>
        </p:spPr>
      </p:pic>
      <p:pic>
        <p:nvPicPr>
          <p:cNvPr id="12" name="Picture 11" descr="A small electronic device with a screen&#10;&#10;AI-generated content may be incorrect.">
            <a:extLst>
              <a:ext uri="{FF2B5EF4-FFF2-40B4-BE49-F238E27FC236}">
                <a16:creationId xmlns:a16="http://schemas.microsoft.com/office/drawing/2014/main" id="{F4BB10A0-7DF5-8238-EC2A-850E4FDA8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25" y="3564685"/>
            <a:ext cx="3705225" cy="3705225"/>
          </a:xfrm>
          <a:prstGeom prst="rect">
            <a:avLst/>
          </a:prstGeom>
        </p:spPr>
      </p:pic>
      <p:pic>
        <p:nvPicPr>
          <p:cNvPr id="17" name="Picture 16" descr="A black circuit board with white and yellow chips&#10;&#10;AI-generated content may be incorrect.">
            <a:extLst>
              <a:ext uri="{FF2B5EF4-FFF2-40B4-BE49-F238E27FC236}">
                <a16:creationId xmlns:a16="http://schemas.microsoft.com/office/drawing/2014/main" id="{EC761C7A-D039-4FF3-EABE-1986F1EFF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6" y="244474"/>
            <a:ext cx="5462589" cy="36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97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B587D-CA8D-C7DC-AF2E-D59F69ABC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452A8125-5DF1-3FAE-DDAD-D4DA9E4588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A7900-1256-FCB5-472E-F825A089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343025"/>
          </a:xfrm>
        </p:spPr>
        <p:txBody>
          <a:bodyPr>
            <a:normAutofit/>
          </a:bodyPr>
          <a:lstStyle/>
          <a:p>
            <a:pPr algn="r"/>
            <a:r>
              <a:rPr lang="en-US" sz="4800"/>
              <a:t>Projected Outcomes</a:t>
            </a:r>
          </a:p>
        </p:txBody>
      </p:sp>
      <p:pic>
        <p:nvPicPr>
          <p:cNvPr id="4" name="Content Placeholder 3" descr="A dart in the center of a target&#10;&#10;AI-generated content may be incorrect.">
            <a:extLst>
              <a:ext uri="{FF2B5EF4-FFF2-40B4-BE49-F238E27FC236}">
                <a16:creationId xmlns:a16="http://schemas.microsoft.com/office/drawing/2014/main" id="{01318547-9932-3C4B-4916-A8FA87CFEB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69344" y="2667000"/>
            <a:ext cx="3124200" cy="3124200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4F7202A-B880-6CCA-1B00-ACB784D04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966" y="1652337"/>
            <a:ext cx="5038601" cy="49249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More clear-cut exercise zones for more optimized outcomes.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Keep track of the user’s heart rate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Ideal for athletes, training, heart health, etc.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DB83A-E66E-7D24-1F0C-B2296140743C}"/>
              </a:ext>
            </a:extLst>
          </p:cNvPr>
          <p:cNvSpPr txBox="1"/>
          <p:nvPr/>
        </p:nvSpPr>
        <p:spPr>
          <a:xfrm>
            <a:off x="6724650" y="1066800"/>
            <a:ext cx="536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Potential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11818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FBB0C-10E6-5D54-82C6-FC6DA5DBC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E0EDD42D-B26B-083A-80C2-26451FB2D7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26623-7B7D-BB6C-2AC6-FEE673B2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343025"/>
          </a:xfrm>
        </p:spPr>
        <p:txBody>
          <a:bodyPr>
            <a:normAutofit/>
          </a:bodyPr>
          <a:lstStyle/>
          <a:p>
            <a:pPr algn="r"/>
            <a:r>
              <a:rPr lang="en-US" sz="4800"/>
              <a:t>Projected Outcomes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FD94709-403C-0459-74AD-022802E8C5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Signal Reliability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System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Heart Rate Measurement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/>
              <a:t>Battery Life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1882C-4D21-23A2-634E-77E668FDBFB4}"/>
              </a:ext>
            </a:extLst>
          </p:cNvPr>
          <p:cNvSpPr txBox="1"/>
          <p:nvPr/>
        </p:nvSpPr>
        <p:spPr>
          <a:xfrm>
            <a:off x="6724650" y="1066800"/>
            <a:ext cx="536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/>
              <a:t>Critical Aspects</a:t>
            </a:r>
          </a:p>
        </p:txBody>
      </p:sp>
      <p:pic>
        <p:nvPicPr>
          <p:cNvPr id="8" name="Graphic 7" descr="Checklist with solid fill">
            <a:extLst>
              <a:ext uri="{FF2B5EF4-FFF2-40B4-BE49-F238E27FC236}">
                <a16:creationId xmlns:a16="http://schemas.microsoft.com/office/drawing/2014/main" id="{EBC3D56D-88E6-1C48-B242-634443CAC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3287" y="2609048"/>
            <a:ext cx="2925778" cy="29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48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8F542-1AB7-227C-FBD3-4FB96F39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 with a heart beat&#10;&#10;AI-generated content may be incorrect.">
            <a:extLst>
              <a:ext uri="{FF2B5EF4-FFF2-40B4-BE49-F238E27FC236}">
                <a16:creationId xmlns:a16="http://schemas.microsoft.com/office/drawing/2014/main" id="{94E1A0C5-65C8-C6A1-A6B3-1B66B19335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1218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520FC-3193-B8BC-EBDA-AC5BC0CE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287" y="0"/>
            <a:ext cx="10018713" cy="1343025"/>
          </a:xfrm>
        </p:spPr>
        <p:txBody>
          <a:bodyPr>
            <a:normAutofit/>
          </a:bodyPr>
          <a:lstStyle/>
          <a:p>
            <a:pPr algn="r"/>
            <a:r>
              <a:rPr lang="en-US" sz="4800" dirty="0"/>
              <a:t>Projected Outcomes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56F4897-F29A-FA9E-9824-E542BC61E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8952" y="1466910"/>
            <a:ext cx="5362575" cy="53910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Heart Rate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Rest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Light activity (5 to 10 mins of activity)  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Battery Life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Monitor the time it takes till discharged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Usability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Test visibility of display and LED indicators in various lighting conditions.</a:t>
            </a: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73023-4D6B-EFF3-B33F-70C91773B9E1}"/>
              </a:ext>
            </a:extLst>
          </p:cNvPr>
          <p:cNvSpPr txBox="1"/>
          <p:nvPr/>
        </p:nvSpPr>
        <p:spPr>
          <a:xfrm>
            <a:off x="6724650" y="1066800"/>
            <a:ext cx="536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Experiments (How did we test it?)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0D768-09C3-8CA1-4AE9-456CF4A83016}"/>
              </a:ext>
            </a:extLst>
          </p:cNvPr>
          <p:cNvSpPr txBox="1"/>
          <p:nvPr/>
        </p:nvSpPr>
        <p:spPr>
          <a:xfrm>
            <a:off x="1620570" y="1466910"/>
            <a:ext cx="4570497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Heart Rate Zone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dirty="0"/>
              <a:t>To see if the device can differentiate a person’s heart rate zones based on the 5 heart rate zones.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Signal Consistency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dirty="0"/>
              <a:t>Can it continuous monitor what zone is the user in?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37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431</Words>
  <Application>Microsoft Office PowerPoint</Application>
  <PresentationFormat>Widescreen</PresentationFormat>
  <Paragraphs>76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Corbel</vt:lpstr>
      <vt:lpstr>Wingdings</vt:lpstr>
      <vt:lpstr>Parallax</vt:lpstr>
      <vt:lpstr>Zone Pulse AI Device</vt:lpstr>
      <vt:lpstr>Table of Contents </vt:lpstr>
      <vt:lpstr>Project Overview</vt:lpstr>
      <vt:lpstr>Project Overview</vt:lpstr>
      <vt:lpstr>Design Breakdown</vt:lpstr>
      <vt:lpstr>Design Breakdown</vt:lpstr>
      <vt:lpstr>Projected Outcomes</vt:lpstr>
      <vt:lpstr>Projected Outcomes</vt:lpstr>
      <vt:lpstr>Projected Outcomes</vt:lpstr>
      <vt:lpstr>Results</vt:lpstr>
      <vt:lpstr>Issues &amp; Limitations</vt:lpstr>
      <vt:lpstr>Demonstration!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Jun Yi Wang</dc:creator>
  <cp:lastModifiedBy>Arthur Jun Yi Wang</cp:lastModifiedBy>
  <cp:revision>1</cp:revision>
  <dcterms:created xsi:type="dcterms:W3CDTF">2025-05-22T01:11:42Z</dcterms:created>
  <dcterms:modified xsi:type="dcterms:W3CDTF">2025-05-23T01:52:55Z</dcterms:modified>
</cp:coreProperties>
</file>